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23308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FB7BDC7D-81F3-4106-8071-F481D3CBBC4F}"/>
              </a:ext>
            </a:extLst>
          </p:cNvPr>
          <p:cNvSpPr>
            <a:spLocks noChangeArrowheads="1"/>
          </p:cNvSpPr>
          <p:nvPr/>
        </p:nvSpPr>
        <p:spPr bwMode="auto">
          <a:xfrm>
            <a:off x="615196" y="427722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納入期限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01497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9">
            <a:extLst>
              <a:ext uri="{FF2B5EF4-FFF2-40B4-BE49-F238E27FC236}">
                <a16:creationId xmlns:a16="http://schemas.microsoft.com/office/drawing/2014/main" id="{E6B8AEED-D6BC-4333-90D1-86FC7A29A3F7}"/>
              </a:ext>
            </a:extLst>
          </p:cNvPr>
          <p:cNvSpPr>
            <a:spLocks noChangeArrowheads="1"/>
          </p:cNvSpPr>
          <p:nvPr/>
        </p:nvSpPr>
        <p:spPr bwMode="auto">
          <a:xfrm>
            <a:off x="615196" y="392690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2" name="Rectangle 109">
            <a:extLst>
              <a:ext uri="{FF2B5EF4-FFF2-40B4-BE49-F238E27FC236}">
                <a16:creationId xmlns:a16="http://schemas.microsoft.com/office/drawing/2014/main" id="{3DF4677C-25DC-4E06-8632-36D1E63463AA}"/>
              </a:ext>
            </a:extLst>
          </p:cNvPr>
          <p:cNvSpPr>
            <a:spLocks noChangeArrowheads="1"/>
          </p:cNvSpPr>
          <p:nvPr/>
        </p:nvSpPr>
        <p:spPr bwMode="auto">
          <a:xfrm>
            <a:off x="615196" y="358259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債務決定日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736725" y="3650571"/>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735537" y="4009742"/>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3" name="グループ化 2">
            <a:extLst>
              <a:ext uri="{FF2B5EF4-FFF2-40B4-BE49-F238E27FC236}">
                <a16:creationId xmlns:a16="http://schemas.microsoft.com/office/drawing/2014/main" id="{553C8781-8A8E-4337-879E-8EEA57197645}"/>
              </a:ext>
            </a:extLst>
          </p:cNvPr>
          <p:cNvGrpSpPr/>
          <p:nvPr/>
        </p:nvGrpSpPr>
        <p:grpSpPr>
          <a:xfrm>
            <a:off x="613942" y="299981"/>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2118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督　促　状</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1668617"/>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下記の債務について未納となっていますので、指定納期限までに納付してください。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262447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6724" y="269464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債務者名称</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1736725" y="4340354"/>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2" name="Rectangle 109">
            <a:extLst>
              <a:ext uri="{FF2B5EF4-FFF2-40B4-BE49-F238E27FC236}">
                <a16:creationId xmlns:a16="http://schemas.microsoft.com/office/drawing/2014/main" id="{B2A3A7A1-5E3D-4E0E-8BC8-25951257B184}"/>
              </a:ext>
            </a:extLst>
          </p:cNvPr>
          <p:cNvSpPr>
            <a:spLocks noChangeArrowheads="1"/>
          </p:cNvSpPr>
          <p:nvPr/>
        </p:nvSpPr>
        <p:spPr bwMode="auto">
          <a:xfrm>
            <a:off x="507122" y="458644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納付済み額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3" name="正方形/長方形 92">
            <a:extLst>
              <a:ext uri="{FF2B5EF4-FFF2-40B4-BE49-F238E27FC236}">
                <a16:creationId xmlns:a16="http://schemas.microsoft.com/office/drawing/2014/main" id="{724F2555-71AD-49E4-927F-B7B3F49E7A52}"/>
              </a:ext>
            </a:extLst>
          </p:cNvPr>
          <p:cNvSpPr/>
          <p:nvPr/>
        </p:nvSpPr>
        <p:spPr>
          <a:xfrm>
            <a:off x="1736725" y="4644555"/>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4" name="Rectangle 109">
            <a:extLst>
              <a:ext uri="{FF2B5EF4-FFF2-40B4-BE49-F238E27FC236}">
                <a16:creationId xmlns:a16="http://schemas.microsoft.com/office/drawing/2014/main" id="{BEDFC5CE-62A0-463F-AE6C-A94F70B902DC}"/>
              </a:ext>
            </a:extLst>
          </p:cNvPr>
          <p:cNvSpPr>
            <a:spLocks noChangeArrowheads="1"/>
          </p:cNvSpPr>
          <p:nvPr/>
        </p:nvSpPr>
        <p:spPr bwMode="auto">
          <a:xfrm>
            <a:off x="507122" y="497693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9" name="正方形/長方形 98">
            <a:extLst>
              <a:ext uri="{FF2B5EF4-FFF2-40B4-BE49-F238E27FC236}">
                <a16:creationId xmlns:a16="http://schemas.microsoft.com/office/drawing/2014/main" id="{A1C57B4B-64FA-4024-9E44-98B8A690E07B}"/>
              </a:ext>
            </a:extLst>
          </p:cNvPr>
          <p:cNvSpPr/>
          <p:nvPr/>
        </p:nvSpPr>
        <p:spPr>
          <a:xfrm>
            <a:off x="1736725" y="5038172"/>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5057" y="8525987"/>
            <a:ext cx="1469152" cy="1190984"/>
            <a:chOff x="4410455" y="8217841"/>
            <a:chExt cx="1469152" cy="1190984"/>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E62097FE-039F-6631-3FD6-D2AAB522C413}"/>
                </a:ext>
              </a:extLst>
            </p:cNvPr>
            <p:cNvSpPr/>
            <p:nvPr/>
          </p:nvSpPr>
          <p:spPr>
            <a:xfrm>
              <a:off x="4493931" y="927001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575792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6725" y="580473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7" name="Rectangle 109">
            <a:extLst>
              <a:ext uri="{FF2B5EF4-FFF2-40B4-BE49-F238E27FC236}">
                <a16:creationId xmlns:a16="http://schemas.microsoft.com/office/drawing/2014/main" id="{F9DE3CD7-3EE3-498C-91D9-694366E7A3C1}"/>
              </a:ext>
            </a:extLst>
          </p:cNvPr>
          <p:cNvSpPr>
            <a:spLocks noChangeArrowheads="1"/>
          </p:cNvSpPr>
          <p:nvPr/>
        </p:nvSpPr>
        <p:spPr bwMode="auto">
          <a:xfrm>
            <a:off x="507122" y="536742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指定納期限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正方形/長方形 47">
            <a:extLst>
              <a:ext uri="{FF2B5EF4-FFF2-40B4-BE49-F238E27FC236}">
                <a16:creationId xmlns:a16="http://schemas.microsoft.com/office/drawing/2014/main" id="{0392893E-FF29-47DC-9B1E-B36835236D2D}"/>
              </a:ext>
            </a:extLst>
          </p:cNvPr>
          <p:cNvSpPr/>
          <p:nvPr/>
        </p:nvSpPr>
        <p:spPr>
          <a:xfrm>
            <a:off x="1736725" y="5418550"/>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49" name="Rectangle 109">
            <a:extLst>
              <a:ext uri="{FF2B5EF4-FFF2-40B4-BE49-F238E27FC236}">
                <a16:creationId xmlns:a16="http://schemas.microsoft.com/office/drawing/2014/main" id="{1E3B6914-D429-4ADA-914C-6B7DAD690EF4}"/>
              </a:ext>
            </a:extLst>
          </p:cNvPr>
          <p:cNvSpPr>
            <a:spLocks noChangeArrowheads="1"/>
          </p:cNvSpPr>
          <p:nvPr/>
        </p:nvSpPr>
        <p:spPr bwMode="auto">
          <a:xfrm>
            <a:off x="615196" y="324798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債務名称</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0" name="正方形/長方形 49">
            <a:extLst>
              <a:ext uri="{FF2B5EF4-FFF2-40B4-BE49-F238E27FC236}">
                <a16:creationId xmlns:a16="http://schemas.microsoft.com/office/drawing/2014/main" id="{0A53926C-EDC8-47E2-A78C-2104832D225C}"/>
              </a:ext>
            </a:extLst>
          </p:cNvPr>
          <p:cNvSpPr/>
          <p:nvPr/>
        </p:nvSpPr>
        <p:spPr>
          <a:xfrm>
            <a:off x="1736725" y="3296489"/>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債務名称</a:t>
            </a:r>
          </a:p>
        </p:txBody>
      </p:sp>
      <p:sp>
        <p:nvSpPr>
          <p:cNvPr id="65" name="Rectangle 109">
            <a:extLst>
              <a:ext uri="{FF2B5EF4-FFF2-40B4-BE49-F238E27FC236}">
                <a16:creationId xmlns:a16="http://schemas.microsoft.com/office/drawing/2014/main" id="{F3E476A9-2A6D-4AD9-8310-DD2C3BC828AE}"/>
              </a:ext>
            </a:extLst>
          </p:cNvPr>
          <p:cNvSpPr>
            <a:spLocks noChangeArrowheads="1"/>
          </p:cNvSpPr>
          <p:nvPr/>
        </p:nvSpPr>
        <p:spPr bwMode="auto">
          <a:xfrm>
            <a:off x="557633" y="6432359"/>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 ②決定、決定の執行又は手続きの続行により生ずる著しい損害を避けるため緊急の必要があるとき。③その他裁決を経ないことにつき正当な理由があるとき。</a:t>
            </a:r>
          </a:p>
        </p:txBody>
      </p:sp>
      <p:grpSp>
        <p:nvGrpSpPr>
          <p:cNvPr id="2" name="グループ化 1">
            <a:extLst>
              <a:ext uri="{FF2B5EF4-FFF2-40B4-BE49-F238E27FC236}">
                <a16:creationId xmlns:a16="http://schemas.microsoft.com/office/drawing/2014/main" id="{0419EFB8-994D-4817-844A-38C67D37E924}"/>
              </a:ext>
            </a:extLst>
          </p:cNvPr>
          <p:cNvGrpSpPr/>
          <p:nvPr/>
        </p:nvGrpSpPr>
        <p:grpSpPr>
          <a:xfrm>
            <a:off x="4074450" y="299981"/>
            <a:ext cx="2252708" cy="754860"/>
            <a:chOff x="4074450" y="250591"/>
            <a:chExt cx="2252708" cy="754860"/>
          </a:xfrm>
        </p:grpSpPr>
        <p:sp>
          <p:nvSpPr>
            <p:cNvPr id="81" name="正方形/長方形 80">
              <a:extLst>
                <a:ext uri="{FF2B5EF4-FFF2-40B4-BE49-F238E27FC236}">
                  <a16:creationId xmlns:a16="http://schemas.microsoft.com/office/drawing/2014/main" id="{9E45C3C7-EC05-4076-8DB4-282AC459FF86}"/>
                </a:ext>
              </a:extLst>
            </p:cNvPr>
            <p:cNvSpPr/>
            <p:nvPr/>
          </p:nvSpPr>
          <p:spPr>
            <a:xfrm>
              <a:off x="4074450" y="63778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2" name="正方形/長方形 81">
              <a:extLst>
                <a:ext uri="{FF2B5EF4-FFF2-40B4-BE49-F238E27FC236}">
                  <a16:creationId xmlns:a16="http://schemas.microsoft.com/office/drawing/2014/main" id="{AC543FF7-40E1-4420-B299-996015AFFBFA}"/>
                </a:ext>
              </a:extLst>
            </p:cNvPr>
            <p:cNvSpPr/>
            <p:nvPr/>
          </p:nvSpPr>
          <p:spPr>
            <a:xfrm>
              <a:off x="5007900" y="8066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3" name="正方形/長方形 82">
              <a:extLst>
                <a:ext uri="{FF2B5EF4-FFF2-40B4-BE49-F238E27FC236}">
                  <a16:creationId xmlns:a16="http://schemas.microsoft.com/office/drawing/2014/main" id="{DBC9A2BF-3DAA-4919-BD51-B8014A15AEDA}"/>
                </a:ext>
              </a:extLst>
            </p:cNvPr>
            <p:cNvSpPr/>
            <p:nvPr/>
          </p:nvSpPr>
          <p:spPr>
            <a:xfrm>
              <a:off x="5007900" y="6377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4" name="正方形/長方形 83">
              <a:extLst>
                <a:ext uri="{FF2B5EF4-FFF2-40B4-BE49-F238E27FC236}">
                  <a16:creationId xmlns:a16="http://schemas.microsoft.com/office/drawing/2014/main" id="{E4CB4D98-5192-42E3-BCB2-8A735571A056}"/>
                </a:ext>
              </a:extLst>
            </p:cNvPr>
            <p:cNvSpPr/>
            <p:nvPr/>
          </p:nvSpPr>
          <p:spPr>
            <a:xfrm>
              <a:off x="5837794" y="60788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46" name="グループ化 45">
              <a:extLst>
                <a:ext uri="{FF2B5EF4-FFF2-40B4-BE49-F238E27FC236}">
                  <a16:creationId xmlns:a16="http://schemas.microsoft.com/office/drawing/2014/main" id="{ACE28F07-3EB8-4E75-A4DC-53FEA905A31A}"/>
                </a:ext>
              </a:extLst>
            </p:cNvPr>
            <p:cNvGrpSpPr/>
            <p:nvPr/>
          </p:nvGrpSpPr>
          <p:grpSpPr>
            <a:xfrm>
              <a:off x="5679158" y="250591"/>
              <a:ext cx="648000" cy="297491"/>
              <a:chOff x="5669633" y="669696"/>
              <a:chExt cx="648000" cy="297491"/>
            </a:xfrm>
          </p:grpSpPr>
          <p:sp>
            <p:nvSpPr>
              <p:cNvPr id="51" name="正方形/長方形 50">
                <a:extLst>
                  <a:ext uri="{FF2B5EF4-FFF2-40B4-BE49-F238E27FC236}">
                    <a16:creationId xmlns:a16="http://schemas.microsoft.com/office/drawing/2014/main" id="{F667E7B8-F6E7-4117-B34F-D7AC98EC2399}"/>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F8B28283-F1E3-4345-A65F-1C9938BFF40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sp>
        <p:nvSpPr>
          <p:cNvPr id="55" name="正方形/長方形 54">
            <a:extLst>
              <a:ext uri="{FF2B5EF4-FFF2-40B4-BE49-F238E27FC236}">
                <a16:creationId xmlns:a16="http://schemas.microsoft.com/office/drawing/2014/main" id="{46842A8F-2654-41EC-84C6-1F0C12B96714}"/>
              </a:ext>
            </a:extLst>
          </p:cNvPr>
          <p:cNvSpPr/>
          <p:nvPr/>
        </p:nvSpPr>
        <p:spPr>
          <a:xfrm>
            <a:off x="2736271" y="127500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sp>
        <p:nvSpPr>
          <p:cNvPr id="6" name="Rectangle 109">
            <a:extLst>
              <a:ext uri="{FF2B5EF4-FFF2-40B4-BE49-F238E27FC236}">
                <a16:creationId xmlns:a16="http://schemas.microsoft.com/office/drawing/2014/main" id="{3276AA23-803D-5D11-9B17-1AD4D301D207}"/>
              </a:ext>
            </a:extLst>
          </p:cNvPr>
          <p:cNvSpPr>
            <a:spLocks noChangeArrowheads="1"/>
          </p:cNvSpPr>
          <p:nvPr/>
        </p:nvSpPr>
        <p:spPr bwMode="auto">
          <a:xfrm>
            <a:off x="516771" y="602513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6EC9FBBB-280E-4A27-6F14-D9CD82061DD4}"/>
              </a:ext>
            </a:extLst>
          </p:cNvPr>
          <p:cNvSpPr/>
          <p:nvPr/>
        </p:nvSpPr>
        <p:spPr>
          <a:xfrm>
            <a:off x="1746374" y="6071940"/>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F1286B-612E-4B89-B979-CF2201BF41CF}"/>
</file>

<file path=customXml/itemProps2.xml><?xml version="1.0" encoding="utf-8"?>
<ds:datastoreItem xmlns:ds="http://schemas.openxmlformats.org/officeDocument/2006/customXml" ds:itemID="{E70FC7E7-9F7B-417F-81DB-4B646F50FAB7}"/>
</file>

<file path=customXml/itemProps3.xml><?xml version="1.0" encoding="utf-8"?>
<ds:datastoreItem xmlns:ds="http://schemas.openxmlformats.org/officeDocument/2006/customXml" ds:itemID="{6E1C7C0C-39B6-4383-8C74-B4210B3B605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689</TotalTime>
  <Words>529</Words>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