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864" y="32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95DBBDF-B88D-4590-9869-AE086024B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163472"/>
              </p:ext>
            </p:extLst>
          </p:nvPr>
        </p:nvGraphicFramePr>
        <p:xfrm>
          <a:off x="551778" y="1387460"/>
          <a:ext cx="5768059" cy="7289480"/>
        </p:xfrm>
        <a:graphic>
          <a:graphicData uri="http://schemas.openxmlformats.org/drawingml/2006/table">
            <a:tbl>
              <a:tblPr/>
              <a:tblGrid>
                <a:gridCol w="167555">
                  <a:extLst>
                    <a:ext uri="{9D8B030D-6E8A-4147-A177-3AD203B41FA5}">
                      <a16:colId xmlns:a16="http://schemas.microsoft.com/office/drawing/2014/main" val="149260341"/>
                    </a:ext>
                  </a:extLst>
                </a:gridCol>
                <a:gridCol w="167555">
                  <a:extLst>
                    <a:ext uri="{9D8B030D-6E8A-4147-A177-3AD203B41FA5}">
                      <a16:colId xmlns:a16="http://schemas.microsoft.com/office/drawing/2014/main" val="3171627482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103898721"/>
                    </a:ext>
                  </a:extLst>
                </a:gridCol>
                <a:gridCol w="340797">
                  <a:extLst>
                    <a:ext uri="{9D8B030D-6E8A-4147-A177-3AD203B41FA5}">
                      <a16:colId xmlns:a16="http://schemas.microsoft.com/office/drawing/2014/main" val="3979882794"/>
                    </a:ext>
                  </a:extLst>
                </a:gridCol>
                <a:gridCol w="111600">
                  <a:extLst>
                    <a:ext uri="{9D8B030D-6E8A-4147-A177-3AD203B41FA5}">
                      <a16:colId xmlns:a16="http://schemas.microsoft.com/office/drawing/2014/main" val="320415387"/>
                    </a:ext>
                  </a:extLst>
                </a:gridCol>
                <a:gridCol w="469153">
                  <a:extLst>
                    <a:ext uri="{9D8B030D-6E8A-4147-A177-3AD203B41FA5}">
                      <a16:colId xmlns:a16="http://schemas.microsoft.com/office/drawing/2014/main" val="330432156"/>
                    </a:ext>
                  </a:extLst>
                </a:gridCol>
                <a:gridCol w="753994">
                  <a:extLst>
                    <a:ext uri="{9D8B030D-6E8A-4147-A177-3AD203B41FA5}">
                      <a16:colId xmlns:a16="http://schemas.microsoft.com/office/drawing/2014/main" val="2816780290"/>
                    </a:ext>
                  </a:extLst>
                </a:gridCol>
                <a:gridCol w="160679">
                  <a:extLst>
                    <a:ext uri="{9D8B030D-6E8A-4147-A177-3AD203B41FA5}">
                      <a16:colId xmlns:a16="http://schemas.microsoft.com/office/drawing/2014/main" val="2044563297"/>
                    </a:ext>
                  </a:extLst>
                </a:gridCol>
                <a:gridCol w="794381">
                  <a:extLst>
                    <a:ext uri="{9D8B030D-6E8A-4147-A177-3AD203B41FA5}">
                      <a16:colId xmlns:a16="http://schemas.microsoft.com/office/drawing/2014/main" val="644733472"/>
                    </a:ext>
                  </a:extLst>
                </a:gridCol>
                <a:gridCol w="268086">
                  <a:extLst>
                    <a:ext uri="{9D8B030D-6E8A-4147-A177-3AD203B41FA5}">
                      <a16:colId xmlns:a16="http://schemas.microsoft.com/office/drawing/2014/main" val="1939574541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3282027954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493808947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3550338835"/>
                    </a:ext>
                  </a:extLst>
                </a:gridCol>
                <a:gridCol w="188499">
                  <a:extLst>
                    <a:ext uri="{9D8B030D-6E8A-4147-A177-3AD203B41FA5}">
                      <a16:colId xmlns:a16="http://schemas.microsoft.com/office/drawing/2014/main" val="2635521860"/>
                    </a:ext>
                  </a:extLst>
                </a:gridCol>
              </a:tblGrid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6774632"/>
                  </a:ext>
                </a:extLst>
              </a:tr>
              <a:tr h="393578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714375" algn="l" fontAlgn="ctr">
                        <a:tabLst>
                          <a:tab pos="170497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990600" algn="l" fontAlgn="ctr">
                        <a:tabLst>
                          <a:tab pos="206692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41616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23871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検査を受ける者の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marL="1347788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歳　　　　　　</a:t>
                      </a:r>
                    </a:p>
                  </a:txBody>
                  <a:tcPr marL="0" marR="0" marT="0" marB="72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69246050"/>
                  </a:ext>
                </a:extLst>
              </a:tr>
              <a:tr h="1710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lvl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居住地及び氏名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6009791"/>
                  </a:ext>
                </a:extLst>
              </a:tr>
              <a:tr h="2402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4077922"/>
                  </a:ext>
                </a:extLst>
              </a:tr>
              <a:tr h="266118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68718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34345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180975" algn="l" fontAlgn="ctr">
                        <a:tabLst>
                          <a:tab pos="266700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6466874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745500"/>
                  </a:ext>
                </a:extLst>
              </a:tr>
              <a:tr h="2998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indent="85725"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上記の者に対する検診結果は下記のとおりであります。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8478566"/>
                  </a:ext>
                </a:extLst>
              </a:tr>
              <a:tr h="5322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　傷病名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04809932"/>
                  </a:ext>
                </a:extLst>
              </a:tr>
              <a:tr h="6652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　病　状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1007567"/>
                  </a:ext>
                </a:extLst>
              </a:tr>
              <a:tr h="186861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診療の要否、診療の方法等に関する意見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特記事項 </a:t>
                      </a: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嘱託医意見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spc="80" baseline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4910989"/>
                  </a:ext>
                </a:extLst>
              </a:tr>
              <a:tr h="2661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（注意）</a:t>
                      </a:r>
                      <a:endParaRPr lang="en-US" altLang="ja-JP" sz="900" spc="80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この検診書は、福祉事務所長あて直接送付して下さい。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5525117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53642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7978424"/>
                  </a:ext>
                </a:extLst>
              </a:tr>
              <a:tr h="16867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2577530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15B614-6BC8-483E-88D9-09C531650693}"/>
              </a:ext>
            </a:extLst>
          </p:cNvPr>
          <p:cNvSpPr/>
          <p:nvPr/>
        </p:nvSpPr>
        <p:spPr>
          <a:xfrm>
            <a:off x="575842" y="4800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8DCA538-BB3E-404B-AC10-CF60B35B403B}"/>
              </a:ext>
            </a:extLst>
          </p:cNvPr>
          <p:cNvSpPr/>
          <p:nvPr/>
        </p:nvSpPr>
        <p:spPr>
          <a:xfrm>
            <a:off x="5690937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FC98DBD-FD8B-47FF-8F3A-EAF1F6F1D643}"/>
              </a:ext>
            </a:extLst>
          </p:cNvPr>
          <p:cNvGrpSpPr/>
          <p:nvPr/>
        </p:nvGrpSpPr>
        <p:grpSpPr>
          <a:xfrm>
            <a:off x="4313035" y="161619"/>
            <a:ext cx="2234606" cy="365760"/>
            <a:chOff x="3645000" y="1370007"/>
            <a:chExt cx="2234606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0AB9193-DDEE-4BBE-922B-D05ED2FD411C}"/>
                </a:ext>
              </a:extLst>
            </p:cNvPr>
            <p:cNvSpPr/>
            <p:nvPr/>
          </p:nvSpPr>
          <p:spPr>
            <a:xfrm>
              <a:off x="3645000" y="1370007"/>
              <a:ext cx="1614409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福祉事務所受理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55D5A56B-9C23-402D-A753-B1B03EE86519}"/>
                </a:ext>
              </a:extLst>
            </p:cNvPr>
            <p:cNvSpPr/>
            <p:nvPr/>
          </p:nvSpPr>
          <p:spPr>
            <a:xfrm>
              <a:off x="5259409" y="1370007"/>
              <a:ext cx="620197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1FEF5D4-ACAA-4186-89E4-17150C7EB133}"/>
              </a:ext>
            </a:extLst>
          </p:cNvPr>
          <p:cNvSpPr/>
          <p:nvPr/>
        </p:nvSpPr>
        <p:spPr>
          <a:xfrm>
            <a:off x="2106613" y="2233446"/>
            <a:ext cx="121292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71DA1C92-B7DA-48B9-BB16-55AE96F5F70A}"/>
              </a:ext>
            </a:extLst>
          </p:cNvPr>
          <p:cNvSpPr/>
          <p:nvPr/>
        </p:nvSpPr>
        <p:spPr>
          <a:xfrm>
            <a:off x="2106612" y="2429711"/>
            <a:ext cx="14447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検査を受ける者の居住地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65B6C71-5EB9-47BE-9715-B4567A4577D5}"/>
              </a:ext>
            </a:extLst>
          </p:cNvPr>
          <p:cNvSpPr/>
          <p:nvPr/>
        </p:nvSpPr>
        <p:spPr>
          <a:xfrm>
            <a:off x="4978845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B273CEB-E7EC-40AB-8F62-F6CC23CFC875}"/>
              </a:ext>
            </a:extLst>
          </p:cNvPr>
          <p:cNvGrpSpPr/>
          <p:nvPr/>
        </p:nvGrpSpPr>
        <p:grpSpPr>
          <a:xfrm>
            <a:off x="4838611" y="8315323"/>
            <a:ext cx="1476108" cy="1400317"/>
            <a:chOff x="4403499" y="7832238"/>
            <a:chExt cx="1476108" cy="1400317"/>
          </a:xfrm>
          <a:noFill/>
        </p:grpSpPr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5E831EEA-503B-4ACA-A1D6-99DBFB81D21C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3351EB2E-91C4-46B8-BC6A-350CCD07157C}"/>
                </a:ext>
              </a:extLst>
            </p:cNvPr>
            <p:cNvSpPr/>
            <p:nvPr/>
          </p:nvSpPr>
          <p:spPr>
            <a:xfrm>
              <a:off x="4466531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E9621F3A-195C-4252-B448-522596CEA2B5}"/>
                </a:ext>
              </a:extLst>
            </p:cNvPr>
            <p:cNvSpPr/>
            <p:nvPr/>
          </p:nvSpPr>
          <p:spPr>
            <a:xfrm>
              <a:off x="4466531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6E40CEC-63AF-4733-AD0C-C8BBFEEB80D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7D562DA-CD70-495B-A906-D34767D05D5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314596D-FA41-4A34-BC90-390C61FE1458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37E089B6-68CE-4187-8F25-E913F343178B}"/>
                </a:ext>
              </a:extLst>
            </p:cNvPr>
            <p:cNvSpPr/>
            <p:nvPr/>
          </p:nvSpPr>
          <p:spPr>
            <a:xfrm>
              <a:off x="4466531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02AAB353-F39B-4328-AB46-5341CDE3137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7D87EB2-6EE5-4B45-9D3E-2745BB8CC5F4}"/>
                </a:ext>
              </a:extLst>
            </p:cNvPr>
            <p:cNvSpPr/>
            <p:nvPr/>
          </p:nvSpPr>
          <p:spPr>
            <a:xfrm>
              <a:off x="4466531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79A970F-6FC6-4B72-93D7-B1D7681DB93C}"/>
                </a:ext>
              </a:extLst>
            </p:cNvPr>
            <p:cNvSpPr/>
            <p:nvPr/>
          </p:nvSpPr>
          <p:spPr>
            <a:xfrm>
              <a:off x="4466531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220A8D3-F099-461C-B7EC-B96871959DAD}"/>
              </a:ext>
            </a:extLst>
          </p:cNvPr>
          <p:cNvGrpSpPr/>
          <p:nvPr/>
        </p:nvGrpSpPr>
        <p:grpSpPr>
          <a:xfrm>
            <a:off x="579025" y="815045"/>
            <a:ext cx="1527587" cy="296099"/>
            <a:chOff x="4074450" y="1176404"/>
            <a:chExt cx="1527587" cy="296099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616C3F26-96EB-4098-A33E-039E6BB79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0556E63-F1A0-433F-99D5-36158ACE020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30288714-764E-4A49-AD16-247F5EDA7B3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52292477-592E-42A0-96A7-BCB76BDE92FC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618A38A-0E5F-43C0-96EB-373FE399D5CE}"/>
              </a:ext>
            </a:extLst>
          </p:cNvPr>
          <p:cNvSpPr/>
          <p:nvPr/>
        </p:nvSpPr>
        <p:spPr>
          <a:xfrm>
            <a:off x="575842" y="6475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58DDA9-6F15-D56D-6353-520E0CBDEA70}"/>
              </a:ext>
            </a:extLst>
          </p:cNvPr>
          <p:cNvGrpSpPr/>
          <p:nvPr/>
        </p:nvGrpSpPr>
        <p:grpSpPr>
          <a:xfrm>
            <a:off x="1572979" y="6424870"/>
            <a:ext cx="766389" cy="535516"/>
            <a:chOff x="1621211" y="4823400"/>
            <a:chExt cx="766389" cy="535516"/>
          </a:xfrm>
          <a:noFill/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3127F5C-ED3C-4972-9480-123D1A63988E}"/>
                </a:ext>
              </a:extLst>
            </p:cNvPr>
            <p:cNvSpPr/>
            <p:nvPr/>
          </p:nvSpPr>
          <p:spPr>
            <a:xfrm>
              <a:off x="1621212" y="4823400"/>
              <a:ext cx="766388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B56B118-42B7-4F6E-AA66-70E7CF7DB495}"/>
                </a:ext>
              </a:extLst>
            </p:cNvPr>
            <p:cNvSpPr/>
            <p:nvPr/>
          </p:nvSpPr>
          <p:spPr>
            <a:xfrm>
              <a:off x="1621211" y="5229316"/>
              <a:ext cx="766387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A78778DF-980D-43FA-945B-E5B1DAB29E00}"/>
                </a:ext>
              </a:extLst>
            </p:cNvPr>
            <p:cNvSpPr/>
            <p:nvPr/>
          </p:nvSpPr>
          <p:spPr>
            <a:xfrm>
              <a:off x="1621211" y="5024462"/>
              <a:ext cx="557446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ja-JP" altLang="en-US" sz="900" spc="80" dirty="0">
                  <a:solidFill>
                    <a:schemeClr val="tx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特記事項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17401" y="8974374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49108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A9254B7-E449-4B4C-9C3D-C94672ADA230}"/>
</file>

<file path=customXml/itemProps2.xml><?xml version="1.0" encoding="utf-8"?>
<ds:datastoreItem xmlns:ds="http://schemas.openxmlformats.org/officeDocument/2006/customXml" ds:itemID="{46CB5ECF-377A-4435-B34D-35A8F70AB31B}"/>
</file>

<file path=customXml/itemProps3.xml><?xml version="1.0" encoding="utf-8"?>
<ds:datastoreItem xmlns:ds="http://schemas.openxmlformats.org/officeDocument/2006/customXml" ds:itemID="{AB266243-80E7-4847-B1C0-2EA27344AB4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190</Words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2025-01-24T01:25:51Z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02da0e86-3333-475e-ba7b-533da0fcba10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