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3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tags/tag1.xml" ContentType="application/vnd.openxmlformats-officedocument.presentationml.tags+xml"/>
  <Override PartName="/ppt/tags/tag3.xml" ContentType="application/vnd.openxmlformats-officedocument.presentationml.tags+xml"/>
  <Override PartName="/ppt/tags/tag2.xml" ContentType="application/vnd.openxmlformats-officedocument.presentationml.tags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Relationship Id="rId6" Type="http://schemas.microsoft.com/office/2020/02/relationships/classificationlabels" Target="docMetadata/LabelInfo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3DAE0E7-FE69-426E-96EE-E2A856F761A4}" v="10" dt="2022-08-17T09:57:02.77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58" autoAdjust="0"/>
    <p:restoredTop sz="94660"/>
  </p:normalViewPr>
  <p:slideViewPr>
    <p:cSldViewPr snapToGrid="0" showGuides="1">
      <p:cViewPr varScale="1">
        <p:scale>
          <a:sx n="77" d="100"/>
          <a:sy n="77" d="100"/>
        </p:scale>
        <p:origin x="3558" y="96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tags" Target="tags/tag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11" Type="http://schemas.openxmlformats.org/officeDocument/2006/relationships/customXml" Target="../customXml/item3.xml"/><Relationship Id="rId5" Type="http://schemas.openxmlformats.org/officeDocument/2006/relationships/viewProps" Target="viewProps.xml"/><Relationship Id="rId10" Type="http://schemas.openxmlformats.org/officeDocument/2006/relationships/customXml" Target="../customXml/item2.xml"/><Relationship Id="rId4" Type="http://schemas.openxmlformats.org/officeDocument/2006/relationships/presProps" Target="presProp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9000" y="2057002"/>
            <a:ext cx="576000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11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被（要）保護者の検診について（依頼）</a:t>
            </a:r>
            <a:endParaRPr lang="en-US" altLang="ja-JP" sz="1600" dirty="0">
              <a:solidFill>
                <a:srgbClr val="00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22" name="Rectangle 109">
            <a:extLst>
              <a:ext uri="{FF2B5EF4-FFF2-40B4-BE49-F238E27FC236}">
                <a16:creationId xmlns:a16="http://schemas.microsoft.com/office/drawing/2014/main" id="{81FD50BB-23EC-4C28-B91D-08C12171799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9000" y="3047471"/>
            <a:ext cx="5760000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77800" algn="l"/>
                <a:tab pos="2057400" algn="l"/>
              </a:tabLst>
            </a:pP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記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23" name="Rectangle 109">
            <a:extLst>
              <a:ext uri="{FF2B5EF4-FFF2-40B4-BE49-F238E27FC236}">
                <a16:creationId xmlns:a16="http://schemas.microsoft.com/office/drawing/2014/main" id="{561F8F8A-B32C-4CB2-80A3-9496262A74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7633" y="3742780"/>
            <a:ext cx="5760000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77800" algn="l"/>
                <a:tab pos="2057400" algn="l"/>
              </a:tabLst>
            </a:pPr>
            <a:r>
              <a:rPr kumimoji="0" lang="en-US" altLang="ja-JP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1</a:t>
            </a: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検診を受ける者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26" name="Rectangle 109">
            <a:extLst>
              <a:ext uri="{FF2B5EF4-FFF2-40B4-BE49-F238E27FC236}">
                <a16:creationId xmlns:a16="http://schemas.microsoft.com/office/drawing/2014/main" id="{C4E1AC65-6D08-451C-9579-3140FC67BCE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2288" y="4017100"/>
            <a:ext cx="467828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77800" algn="l"/>
                <a:tab pos="2057400" algn="l"/>
              </a:tabLst>
            </a:pP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住所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29" name="Rectangle 109">
            <a:extLst>
              <a:ext uri="{FF2B5EF4-FFF2-40B4-BE49-F238E27FC236}">
                <a16:creationId xmlns:a16="http://schemas.microsoft.com/office/drawing/2014/main" id="{F7CFD362-EF51-4BB6-B067-C439793E7B9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2288" y="4313910"/>
            <a:ext cx="467828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77800" algn="l"/>
                <a:tab pos="2057400" algn="l"/>
              </a:tabLst>
            </a:pPr>
            <a:r>
              <a:rPr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氏名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33" name="Rectangle 109">
            <a:extLst>
              <a:ext uri="{FF2B5EF4-FFF2-40B4-BE49-F238E27FC236}">
                <a16:creationId xmlns:a16="http://schemas.microsoft.com/office/drawing/2014/main" id="{11475D41-1210-4432-803D-F5B17275949D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2288" y="4610720"/>
            <a:ext cx="659229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77800" algn="l"/>
                <a:tab pos="2057400" algn="l"/>
              </a:tabLst>
            </a:pP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生年月日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50" name="Rectangle 109">
            <a:extLst>
              <a:ext uri="{FF2B5EF4-FFF2-40B4-BE49-F238E27FC236}">
                <a16:creationId xmlns:a16="http://schemas.microsoft.com/office/drawing/2014/main" id="{A0EBB3C1-DCBD-423D-8D97-409758123894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2288" y="4907529"/>
            <a:ext cx="467828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77800" algn="l"/>
                <a:tab pos="2057400" algn="l"/>
              </a:tabLst>
            </a:pP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性別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51" name="Rectangle 109">
            <a:extLst>
              <a:ext uri="{FF2B5EF4-FFF2-40B4-BE49-F238E27FC236}">
                <a16:creationId xmlns:a16="http://schemas.microsoft.com/office/drawing/2014/main" id="{FBE51A32-3D81-484E-BFA1-1C3B643FA16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4689" y="5706890"/>
            <a:ext cx="5760000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77800" algn="l"/>
                <a:tab pos="2057400" algn="l"/>
              </a:tabLst>
            </a:pPr>
            <a:r>
              <a:rPr lang="en-US" altLang="ja-JP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2</a:t>
            </a: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検診日時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57" name="Rectangle 109">
            <a:extLst>
              <a:ext uri="{FF2B5EF4-FFF2-40B4-BE49-F238E27FC236}">
                <a16:creationId xmlns:a16="http://schemas.microsoft.com/office/drawing/2014/main" id="{D085A9B0-87E7-43ED-B694-1561925B76E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3942" y="6506251"/>
            <a:ext cx="5760000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77800" algn="l"/>
                <a:tab pos="2057400" algn="l"/>
              </a:tabLst>
            </a:pPr>
            <a:r>
              <a:rPr kumimoji="0" lang="en-US" altLang="ja-JP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3</a:t>
            </a: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検診目的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42" name="Rectangle 109">
            <a:extLst>
              <a:ext uri="{FF2B5EF4-FFF2-40B4-BE49-F238E27FC236}">
                <a16:creationId xmlns:a16="http://schemas.microsoft.com/office/drawing/2014/main" id="{9A8082F6-BDC8-4407-B7CC-C49A096D29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9000" y="2542055"/>
            <a:ext cx="5760000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下記の被（要）保護者に対して検診願います。</a:t>
            </a:r>
            <a:endParaRPr lang="en-US" altLang="ja-JP" sz="900" dirty="0">
              <a:solidFill>
                <a:srgbClr val="00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grpSp>
        <p:nvGrpSpPr>
          <p:cNvPr id="65" name="グループ化 64">
            <a:extLst>
              <a:ext uri="{FF2B5EF4-FFF2-40B4-BE49-F238E27FC236}">
                <a16:creationId xmlns:a16="http://schemas.microsoft.com/office/drawing/2014/main" id="{9EE59DAC-2057-44BE-98AD-A58683ACC5DA}"/>
              </a:ext>
            </a:extLst>
          </p:cNvPr>
          <p:cNvGrpSpPr/>
          <p:nvPr/>
        </p:nvGrpSpPr>
        <p:grpSpPr>
          <a:xfrm>
            <a:off x="613942" y="838599"/>
            <a:ext cx="1296000" cy="635296"/>
            <a:chOff x="613942" y="838599"/>
            <a:chExt cx="1296000" cy="635296"/>
          </a:xfrm>
        </p:grpSpPr>
        <p:sp>
          <p:nvSpPr>
            <p:cNvPr id="66" name="正方形/長方形 65">
              <a:extLst>
                <a:ext uri="{FF2B5EF4-FFF2-40B4-BE49-F238E27FC236}">
                  <a16:creationId xmlns:a16="http://schemas.microsoft.com/office/drawing/2014/main" id="{9E1BAA73-12C3-4638-84D2-9B3E5BB65BBF}"/>
                </a:ext>
              </a:extLst>
            </p:cNvPr>
            <p:cNvSpPr/>
            <p:nvPr/>
          </p:nvSpPr>
          <p:spPr>
            <a:xfrm>
              <a:off x="613942" y="838599"/>
              <a:ext cx="756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宛先郵便番号</a:t>
              </a:r>
            </a:p>
          </p:txBody>
        </p:sp>
        <p:sp>
          <p:nvSpPr>
            <p:cNvPr id="67" name="正方形/長方形 66">
              <a:extLst>
                <a:ext uri="{FF2B5EF4-FFF2-40B4-BE49-F238E27FC236}">
                  <a16:creationId xmlns:a16="http://schemas.microsoft.com/office/drawing/2014/main" id="{90C516BC-2533-4A6C-BCB9-8280446D3B74}"/>
                </a:ext>
              </a:extLst>
            </p:cNvPr>
            <p:cNvSpPr/>
            <p:nvPr/>
          </p:nvSpPr>
          <p:spPr>
            <a:xfrm>
              <a:off x="613942" y="1007502"/>
              <a:ext cx="5207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宛先住所</a:t>
              </a:r>
            </a:p>
          </p:txBody>
        </p:sp>
        <p:sp>
          <p:nvSpPr>
            <p:cNvPr id="68" name="正方形/長方形 67">
              <a:extLst>
                <a:ext uri="{FF2B5EF4-FFF2-40B4-BE49-F238E27FC236}">
                  <a16:creationId xmlns:a16="http://schemas.microsoft.com/office/drawing/2014/main" id="{67630059-4F8A-411F-B135-D4A60CF8DAA2}"/>
                </a:ext>
              </a:extLst>
            </p:cNvPr>
            <p:cNvSpPr/>
            <p:nvPr/>
          </p:nvSpPr>
          <p:spPr>
            <a:xfrm>
              <a:off x="613942" y="1176405"/>
              <a:ext cx="5207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宛先氏名</a:t>
              </a:r>
            </a:p>
          </p:txBody>
        </p:sp>
        <p:sp>
          <p:nvSpPr>
            <p:cNvPr id="69" name="正方形/長方形 68">
              <a:extLst>
                <a:ext uri="{FF2B5EF4-FFF2-40B4-BE49-F238E27FC236}">
                  <a16:creationId xmlns:a16="http://schemas.microsoft.com/office/drawing/2014/main" id="{36A26AC2-836C-4CB4-BD3D-BB9605EEA424}"/>
                </a:ext>
              </a:extLst>
            </p:cNvPr>
            <p:cNvSpPr/>
            <p:nvPr/>
          </p:nvSpPr>
          <p:spPr>
            <a:xfrm>
              <a:off x="1426742" y="1176405"/>
              <a:ext cx="324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敬称</a:t>
              </a:r>
            </a:p>
          </p:txBody>
        </p:sp>
        <p:sp>
          <p:nvSpPr>
            <p:cNvPr id="70" name="正方形/長方形 69">
              <a:extLst>
                <a:ext uri="{FF2B5EF4-FFF2-40B4-BE49-F238E27FC236}">
                  <a16:creationId xmlns:a16="http://schemas.microsoft.com/office/drawing/2014/main" id="{799842EF-ABF9-4FD5-8872-B2C8F493FD84}"/>
                </a:ext>
              </a:extLst>
            </p:cNvPr>
            <p:cNvSpPr/>
            <p:nvPr/>
          </p:nvSpPr>
          <p:spPr>
            <a:xfrm>
              <a:off x="613942" y="1345307"/>
              <a:ext cx="1296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郵便カスタマ</a:t>
              </a:r>
              <a:r>
                <a:rPr kumimoji="1" lang="en-US" altLang="ja-JP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―</a:t>
              </a:r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バーコード</a:t>
              </a:r>
            </a:p>
          </p:txBody>
        </p:sp>
      </p:grpSp>
      <p:grpSp>
        <p:nvGrpSpPr>
          <p:cNvPr id="71" name="グループ化 70">
            <a:extLst>
              <a:ext uri="{FF2B5EF4-FFF2-40B4-BE49-F238E27FC236}">
                <a16:creationId xmlns:a16="http://schemas.microsoft.com/office/drawing/2014/main" id="{13AAD889-8C14-4F63-B5AD-72B542D6B62C}"/>
              </a:ext>
            </a:extLst>
          </p:cNvPr>
          <p:cNvGrpSpPr/>
          <p:nvPr/>
        </p:nvGrpSpPr>
        <p:grpSpPr>
          <a:xfrm>
            <a:off x="5669633" y="669696"/>
            <a:ext cx="648000" cy="297491"/>
            <a:chOff x="5669633" y="669696"/>
            <a:chExt cx="648000" cy="297491"/>
          </a:xfrm>
        </p:grpSpPr>
        <p:sp>
          <p:nvSpPr>
            <p:cNvPr id="72" name="正方形/長方形 71">
              <a:extLst>
                <a:ext uri="{FF2B5EF4-FFF2-40B4-BE49-F238E27FC236}">
                  <a16:creationId xmlns:a16="http://schemas.microsoft.com/office/drawing/2014/main" id="{30247156-A80E-4DE9-B44E-8FC3D7753D4F}"/>
                </a:ext>
              </a:extLst>
            </p:cNvPr>
            <p:cNvSpPr/>
            <p:nvPr/>
          </p:nvSpPr>
          <p:spPr>
            <a:xfrm>
              <a:off x="5796933" y="669696"/>
              <a:ext cx="5207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文書番号</a:t>
              </a:r>
            </a:p>
          </p:txBody>
        </p:sp>
        <p:sp>
          <p:nvSpPr>
            <p:cNvPr id="73" name="正方形/長方形 72">
              <a:extLst>
                <a:ext uri="{FF2B5EF4-FFF2-40B4-BE49-F238E27FC236}">
                  <a16:creationId xmlns:a16="http://schemas.microsoft.com/office/drawing/2014/main" id="{02FEEE9B-51B6-4C41-8BB1-7B90CD74BE45}"/>
                </a:ext>
              </a:extLst>
            </p:cNvPr>
            <p:cNvSpPr/>
            <p:nvPr/>
          </p:nvSpPr>
          <p:spPr>
            <a:xfrm>
              <a:off x="5669633" y="838599"/>
              <a:ext cx="648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発行年月日</a:t>
              </a:r>
            </a:p>
          </p:txBody>
        </p:sp>
      </p:grpSp>
      <p:grpSp>
        <p:nvGrpSpPr>
          <p:cNvPr id="74" name="グループ化 73">
            <a:extLst>
              <a:ext uri="{FF2B5EF4-FFF2-40B4-BE49-F238E27FC236}">
                <a16:creationId xmlns:a16="http://schemas.microsoft.com/office/drawing/2014/main" id="{230493AC-424E-4039-9B31-F003F6EA2951}"/>
              </a:ext>
            </a:extLst>
          </p:cNvPr>
          <p:cNvGrpSpPr/>
          <p:nvPr/>
        </p:nvGrpSpPr>
        <p:grpSpPr>
          <a:xfrm>
            <a:off x="4074450" y="1146506"/>
            <a:ext cx="2202321" cy="397563"/>
            <a:chOff x="4074450" y="1146506"/>
            <a:chExt cx="2202321" cy="397563"/>
          </a:xfrm>
        </p:grpSpPr>
        <p:sp>
          <p:nvSpPr>
            <p:cNvPr id="75" name="正方形/長方形 74">
              <a:extLst>
                <a:ext uri="{FF2B5EF4-FFF2-40B4-BE49-F238E27FC236}">
                  <a16:creationId xmlns:a16="http://schemas.microsoft.com/office/drawing/2014/main" id="{F92BC685-2B5F-4A73-886A-43FA32E72754}"/>
                </a:ext>
              </a:extLst>
            </p:cNvPr>
            <p:cNvSpPr/>
            <p:nvPr/>
          </p:nvSpPr>
          <p:spPr>
            <a:xfrm>
              <a:off x="4074450" y="1176405"/>
              <a:ext cx="864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発行自治体名称</a:t>
              </a:r>
            </a:p>
          </p:txBody>
        </p:sp>
        <p:sp>
          <p:nvSpPr>
            <p:cNvPr id="76" name="正方形/長方形 75">
              <a:extLst>
                <a:ext uri="{FF2B5EF4-FFF2-40B4-BE49-F238E27FC236}">
                  <a16:creationId xmlns:a16="http://schemas.microsoft.com/office/drawing/2014/main" id="{5BF5A227-5E9C-4930-BBEF-582278CAFF48}"/>
                </a:ext>
              </a:extLst>
            </p:cNvPr>
            <p:cNvSpPr/>
            <p:nvPr/>
          </p:nvSpPr>
          <p:spPr>
            <a:xfrm>
              <a:off x="5007900" y="1345307"/>
              <a:ext cx="648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発行者氏名</a:t>
              </a:r>
            </a:p>
          </p:txBody>
        </p:sp>
        <p:sp>
          <p:nvSpPr>
            <p:cNvPr id="77" name="正方形/長方形 76">
              <a:extLst>
                <a:ext uri="{FF2B5EF4-FFF2-40B4-BE49-F238E27FC236}">
                  <a16:creationId xmlns:a16="http://schemas.microsoft.com/office/drawing/2014/main" id="{03BD5B05-C3D2-4CDD-8321-F2A9152A06C3}"/>
                </a:ext>
              </a:extLst>
            </p:cNvPr>
            <p:cNvSpPr/>
            <p:nvPr/>
          </p:nvSpPr>
          <p:spPr>
            <a:xfrm>
              <a:off x="5007900" y="1176405"/>
              <a:ext cx="648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発行役職名</a:t>
              </a:r>
            </a:p>
          </p:txBody>
        </p:sp>
        <p:sp>
          <p:nvSpPr>
            <p:cNvPr id="78" name="正方形/長方形 77">
              <a:extLst>
                <a:ext uri="{FF2B5EF4-FFF2-40B4-BE49-F238E27FC236}">
                  <a16:creationId xmlns:a16="http://schemas.microsoft.com/office/drawing/2014/main" id="{438C5B5E-5018-439E-8C8F-ABF8FE5DB8FC}"/>
                </a:ext>
              </a:extLst>
            </p:cNvPr>
            <p:cNvSpPr/>
            <p:nvPr/>
          </p:nvSpPr>
          <p:spPr>
            <a:xfrm>
              <a:off x="5837794" y="1146506"/>
              <a:ext cx="438977" cy="397563"/>
            </a:xfrm>
            <a:prstGeom prst="rect">
              <a:avLst/>
            </a:prstGeom>
            <a:noFill/>
            <a:ln>
              <a:solidFill>
                <a:sysClr val="windowText" lastClr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 anchorCtr="1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>
                  <a:solidFill>
                    <a:sysClr val="windowText" lastClr="000000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印</a:t>
              </a:r>
            </a:p>
          </p:txBody>
        </p:sp>
      </p:grpSp>
      <p:sp>
        <p:nvSpPr>
          <p:cNvPr id="79" name="正方形/長方形 78">
            <a:extLst>
              <a:ext uri="{FF2B5EF4-FFF2-40B4-BE49-F238E27FC236}">
                <a16:creationId xmlns:a16="http://schemas.microsoft.com/office/drawing/2014/main" id="{49CE8FDA-9CF4-42B9-97D7-321F94350A53}"/>
              </a:ext>
            </a:extLst>
          </p:cNvPr>
          <p:cNvSpPr/>
          <p:nvPr/>
        </p:nvSpPr>
        <p:spPr>
          <a:xfrm>
            <a:off x="1447349" y="4064956"/>
            <a:ext cx="347214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住所</a:t>
            </a:r>
          </a:p>
        </p:txBody>
      </p:sp>
      <p:sp>
        <p:nvSpPr>
          <p:cNvPr id="80" name="正方形/長方形 79">
            <a:extLst>
              <a:ext uri="{FF2B5EF4-FFF2-40B4-BE49-F238E27FC236}">
                <a16:creationId xmlns:a16="http://schemas.microsoft.com/office/drawing/2014/main" id="{E774A645-FE69-48E6-A1B3-189522871C87}"/>
              </a:ext>
            </a:extLst>
          </p:cNvPr>
          <p:cNvSpPr/>
          <p:nvPr/>
        </p:nvSpPr>
        <p:spPr>
          <a:xfrm>
            <a:off x="1447349" y="4360069"/>
            <a:ext cx="347214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81" name="正方形/長方形 80">
            <a:extLst>
              <a:ext uri="{FF2B5EF4-FFF2-40B4-BE49-F238E27FC236}">
                <a16:creationId xmlns:a16="http://schemas.microsoft.com/office/drawing/2014/main" id="{1F307358-9BB0-44FC-A7AF-1CE8106615A3}"/>
              </a:ext>
            </a:extLst>
          </p:cNvPr>
          <p:cNvSpPr/>
          <p:nvPr/>
        </p:nvSpPr>
        <p:spPr>
          <a:xfrm>
            <a:off x="1447349" y="4661842"/>
            <a:ext cx="591953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生年月日</a:t>
            </a:r>
          </a:p>
        </p:txBody>
      </p:sp>
      <p:sp>
        <p:nvSpPr>
          <p:cNvPr id="82" name="正方形/長方形 81">
            <a:extLst>
              <a:ext uri="{FF2B5EF4-FFF2-40B4-BE49-F238E27FC236}">
                <a16:creationId xmlns:a16="http://schemas.microsoft.com/office/drawing/2014/main" id="{ED71DFB8-3AE5-4170-8249-D0A84AFACC5B}"/>
              </a:ext>
            </a:extLst>
          </p:cNvPr>
          <p:cNvSpPr/>
          <p:nvPr/>
        </p:nvSpPr>
        <p:spPr>
          <a:xfrm>
            <a:off x="1447349" y="4957458"/>
            <a:ext cx="347214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</a:p>
        </p:txBody>
      </p:sp>
      <p:sp>
        <p:nvSpPr>
          <p:cNvPr id="83" name="正方形/長方形 82">
            <a:extLst>
              <a:ext uri="{FF2B5EF4-FFF2-40B4-BE49-F238E27FC236}">
                <a16:creationId xmlns:a16="http://schemas.microsoft.com/office/drawing/2014/main" id="{9F9DFEDE-F56C-4E91-831A-6FB53626A8EB}"/>
              </a:ext>
            </a:extLst>
          </p:cNvPr>
          <p:cNvSpPr/>
          <p:nvPr/>
        </p:nvSpPr>
        <p:spPr>
          <a:xfrm>
            <a:off x="1909942" y="5766041"/>
            <a:ext cx="626089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検診年月日</a:t>
            </a:r>
          </a:p>
        </p:txBody>
      </p:sp>
      <p:sp>
        <p:nvSpPr>
          <p:cNvPr id="84" name="正方形/長方形 83">
            <a:extLst>
              <a:ext uri="{FF2B5EF4-FFF2-40B4-BE49-F238E27FC236}">
                <a16:creationId xmlns:a16="http://schemas.microsoft.com/office/drawing/2014/main" id="{D70A8606-DD4F-4FC8-BF5C-48EC09EA937F}"/>
              </a:ext>
            </a:extLst>
          </p:cNvPr>
          <p:cNvSpPr/>
          <p:nvPr/>
        </p:nvSpPr>
        <p:spPr>
          <a:xfrm>
            <a:off x="2643941" y="5766041"/>
            <a:ext cx="308809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時間</a:t>
            </a:r>
          </a:p>
        </p:txBody>
      </p:sp>
      <p:grpSp>
        <p:nvGrpSpPr>
          <p:cNvPr id="85" name="グループ化 84">
            <a:extLst>
              <a:ext uri="{FF2B5EF4-FFF2-40B4-BE49-F238E27FC236}">
                <a16:creationId xmlns:a16="http://schemas.microsoft.com/office/drawing/2014/main" id="{E87DF415-2BE8-44FD-AB84-1CEAF22760C8}"/>
              </a:ext>
            </a:extLst>
          </p:cNvPr>
          <p:cNvGrpSpPr/>
          <p:nvPr/>
        </p:nvGrpSpPr>
        <p:grpSpPr>
          <a:xfrm>
            <a:off x="4935057" y="8525987"/>
            <a:ext cx="1469152" cy="1014714"/>
            <a:chOff x="4410455" y="8217841"/>
            <a:chExt cx="1469152" cy="1014714"/>
          </a:xfrm>
        </p:grpSpPr>
        <p:sp>
          <p:nvSpPr>
            <p:cNvPr id="86" name="テキスト ボックス 85">
              <a:extLst>
                <a:ext uri="{FF2B5EF4-FFF2-40B4-BE49-F238E27FC236}">
                  <a16:creationId xmlns:a16="http://schemas.microsoft.com/office/drawing/2014/main" id="{F45E6AF6-B229-4400-B350-FB7B2334A347}"/>
                </a:ext>
              </a:extLst>
            </p:cNvPr>
            <p:cNvSpPr txBox="1"/>
            <p:nvPr/>
          </p:nvSpPr>
          <p:spPr>
            <a:xfrm>
              <a:off x="4410455" y="8217841"/>
              <a:ext cx="88392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9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問い合わせ先</a:t>
              </a:r>
            </a:p>
          </p:txBody>
        </p:sp>
        <p:sp>
          <p:nvSpPr>
            <p:cNvPr id="87" name="正方形/長方形 86">
              <a:extLst>
                <a:ext uri="{FF2B5EF4-FFF2-40B4-BE49-F238E27FC236}">
                  <a16:creationId xmlns:a16="http://schemas.microsoft.com/office/drawing/2014/main" id="{82B752D4-0DA2-405D-8ED9-74F652FC6577}"/>
                </a:ext>
              </a:extLst>
            </p:cNvPr>
            <p:cNvSpPr/>
            <p:nvPr/>
          </p:nvSpPr>
          <p:spPr>
            <a:xfrm>
              <a:off x="4492546" y="8491289"/>
              <a:ext cx="801830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福祉事務所名</a:t>
              </a:r>
            </a:p>
          </p:txBody>
        </p:sp>
        <p:sp>
          <p:nvSpPr>
            <p:cNvPr id="88" name="正方形/長方形 87">
              <a:extLst>
                <a:ext uri="{FF2B5EF4-FFF2-40B4-BE49-F238E27FC236}">
                  <a16:creationId xmlns:a16="http://schemas.microsoft.com/office/drawing/2014/main" id="{F86D2E51-DCC4-4CF6-B398-1A9ADFFF62BB}"/>
                </a:ext>
              </a:extLst>
            </p:cNvPr>
            <p:cNvSpPr/>
            <p:nvPr/>
          </p:nvSpPr>
          <p:spPr>
            <a:xfrm>
              <a:off x="4492544" y="8694793"/>
              <a:ext cx="419974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所属部</a:t>
              </a:r>
            </a:p>
          </p:txBody>
        </p:sp>
        <p:sp>
          <p:nvSpPr>
            <p:cNvPr id="89" name="正方形/長方形 88">
              <a:extLst>
                <a:ext uri="{FF2B5EF4-FFF2-40B4-BE49-F238E27FC236}">
                  <a16:creationId xmlns:a16="http://schemas.microsoft.com/office/drawing/2014/main" id="{5B4DB054-7548-4D33-936A-C8AA6B4AF9B8}"/>
                </a:ext>
              </a:extLst>
            </p:cNvPr>
            <p:cNvSpPr/>
            <p:nvPr/>
          </p:nvSpPr>
          <p:spPr>
            <a:xfrm>
              <a:off x="4948647" y="8696963"/>
              <a:ext cx="447415" cy="13576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所属課</a:t>
              </a:r>
            </a:p>
          </p:txBody>
        </p:sp>
        <p:sp>
          <p:nvSpPr>
            <p:cNvPr id="90" name="正方形/長方形 89">
              <a:extLst>
                <a:ext uri="{FF2B5EF4-FFF2-40B4-BE49-F238E27FC236}">
                  <a16:creationId xmlns:a16="http://schemas.microsoft.com/office/drawing/2014/main" id="{33DB79E2-13FB-4017-A7A0-54F535487526}"/>
                </a:ext>
              </a:extLst>
            </p:cNvPr>
            <p:cNvSpPr/>
            <p:nvPr/>
          </p:nvSpPr>
          <p:spPr>
            <a:xfrm>
              <a:off x="5432192" y="8694793"/>
              <a:ext cx="44741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所属係</a:t>
              </a:r>
            </a:p>
          </p:txBody>
        </p:sp>
        <p:sp>
          <p:nvSpPr>
            <p:cNvPr id="91" name="正方形/長方形 90">
              <a:extLst>
                <a:ext uri="{FF2B5EF4-FFF2-40B4-BE49-F238E27FC236}">
                  <a16:creationId xmlns:a16="http://schemas.microsoft.com/office/drawing/2014/main" id="{7FC72755-EAFA-40E4-9D5B-F79652F6C1AD}"/>
                </a:ext>
              </a:extLst>
            </p:cNvPr>
            <p:cNvSpPr/>
            <p:nvPr/>
          </p:nvSpPr>
          <p:spPr>
            <a:xfrm>
              <a:off x="4948647" y="8889754"/>
              <a:ext cx="78792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地区担当員名</a:t>
              </a:r>
            </a:p>
          </p:txBody>
        </p:sp>
        <p:sp>
          <p:nvSpPr>
            <p:cNvPr id="92" name="正方形/長方形 91">
              <a:extLst>
                <a:ext uri="{FF2B5EF4-FFF2-40B4-BE49-F238E27FC236}">
                  <a16:creationId xmlns:a16="http://schemas.microsoft.com/office/drawing/2014/main" id="{40763DE2-582E-4EF7-B724-D377400FBB98}"/>
                </a:ext>
              </a:extLst>
            </p:cNvPr>
            <p:cNvSpPr/>
            <p:nvPr/>
          </p:nvSpPr>
          <p:spPr>
            <a:xfrm>
              <a:off x="4492543" y="9093747"/>
              <a:ext cx="78792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電話番号</a:t>
              </a:r>
            </a:p>
          </p:txBody>
        </p:sp>
        <p:sp>
          <p:nvSpPr>
            <p:cNvPr id="93" name="正方形/長方形 92">
              <a:extLst>
                <a:ext uri="{FF2B5EF4-FFF2-40B4-BE49-F238E27FC236}">
                  <a16:creationId xmlns:a16="http://schemas.microsoft.com/office/drawing/2014/main" id="{D71D61E2-972C-4EA1-8E73-1DF0EAB6B2CA}"/>
                </a:ext>
              </a:extLst>
            </p:cNvPr>
            <p:cNvSpPr/>
            <p:nvPr/>
          </p:nvSpPr>
          <p:spPr>
            <a:xfrm>
              <a:off x="4466531" y="8889754"/>
              <a:ext cx="419974" cy="138808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担当員</a:t>
              </a:r>
            </a:p>
          </p:txBody>
        </p:sp>
      </p:grpSp>
      <p:sp>
        <p:nvSpPr>
          <p:cNvPr id="94" name="正方形/長方形 93">
            <a:extLst>
              <a:ext uri="{FF2B5EF4-FFF2-40B4-BE49-F238E27FC236}">
                <a16:creationId xmlns:a16="http://schemas.microsoft.com/office/drawing/2014/main" id="{68158D83-FB5C-499E-8612-5DD2BA06BDD7}"/>
              </a:ext>
            </a:extLst>
          </p:cNvPr>
          <p:cNvSpPr/>
          <p:nvPr/>
        </p:nvSpPr>
        <p:spPr>
          <a:xfrm>
            <a:off x="1909942" y="6557373"/>
            <a:ext cx="565036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検診目的</a:t>
            </a:r>
          </a:p>
        </p:txBody>
      </p:sp>
      <p:sp>
        <p:nvSpPr>
          <p:cNvPr id="95" name="Rectangle 109">
            <a:extLst>
              <a:ext uri="{FF2B5EF4-FFF2-40B4-BE49-F238E27FC236}">
                <a16:creationId xmlns:a16="http://schemas.microsoft.com/office/drawing/2014/main" id="{91CE4373-0B98-4F7F-99E0-0A5A337CE33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3942" y="7305611"/>
            <a:ext cx="5760000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77800" algn="l"/>
                <a:tab pos="2057400" algn="l"/>
              </a:tabLst>
            </a:pPr>
            <a:r>
              <a:rPr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4</a:t>
            </a:r>
            <a:r>
              <a:rPr kumimoji="0" lang="ja-JP" altLang="en-US" sz="900" b="0" i="0" u="none" strike="noStrike" cap="none" normalizeH="0" baseline="0" dirty="0">
                <a:ln>
                  <a:noFill/>
                </a:ln>
                <a:solidFill>
                  <a:schemeClr val="accent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</a:t>
            </a:r>
            <a:r>
              <a:rPr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備考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chemeClr val="accent1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96" name="正方形/長方形 95">
            <a:extLst>
              <a:ext uri="{FF2B5EF4-FFF2-40B4-BE49-F238E27FC236}">
                <a16:creationId xmlns:a16="http://schemas.microsoft.com/office/drawing/2014/main" id="{12FA0CC2-48C1-4499-97D2-B5C5B428188A}"/>
              </a:ext>
            </a:extLst>
          </p:cNvPr>
          <p:cNvSpPr/>
          <p:nvPr/>
        </p:nvSpPr>
        <p:spPr>
          <a:xfrm>
            <a:off x="1909942" y="7356733"/>
            <a:ext cx="323671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備考</a:t>
            </a: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3870F114-511A-4EC1-A026-74CCC8B9C647}"/>
              </a:ext>
            </a:extLst>
          </p:cNvPr>
          <p:cNvSpPr/>
          <p:nvPr/>
        </p:nvSpPr>
        <p:spPr>
          <a:xfrm>
            <a:off x="549000" y="3536756"/>
            <a:ext cx="5760000" cy="4590277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8339752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35704D2712E0354D9D4184C57411B83B" ma:contentTypeVersion="3" ma:contentTypeDescription="新しいドキュメントを作成します。" ma:contentTypeScope="" ma:versionID="89a2f80d422797c2943b57bf8c0e1423">
  <xsd:schema xmlns:xsd="http://www.w3.org/2001/XMLSchema" xmlns:xs="http://www.w3.org/2001/XMLSchema" xmlns:p="http://schemas.microsoft.com/office/2006/metadata/properties" xmlns:ns2="e879222c-30a7-4f25-9856-927c3118d307" targetNamespace="http://schemas.microsoft.com/office/2006/metadata/properties" ma:root="true" ma:fieldsID="5442a7fc7a3dea8ab046d26496e5e3bd" ns2:_="">
    <xsd:import namespace="e879222c-30a7-4f25-9856-927c3118d30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879222c-30a7-4f25-9856-927c3118d30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5AC08C35-1D99-42A8-8CA1-B11AA3AA61CD}"/>
</file>

<file path=customXml/itemProps2.xml><?xml version="1.0" encoding="utf-8"?>
<ds:datastoreItem xmlns:ds="http://schemas.openxmlformats.org/officeDocument/2006/customXml" ds:itemID="{6CDA9879-B6FA-483C-A087-60F2E386E7BE}"/>
</file>

<file path=customXml/itemProps3.xml><?xml version="1.0" encoding="utf-8"?>
<ds:datastoreItem xmlns:ds="http://schemas.openxmlformats.org/officeDocument/2006/customXml" ds:itemID="{DF85C890-2D0C-4882-B4B4-F5EE3FC518C3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396</TotalTime>
  <Words>89</Words>
  <PresentationFormat>A4 210 x 297 mm</PresentationFormat>
  <Paragraphs>38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2022-01-20T04:34:58Z</dcterms:created>
  <dcterms:modified xsi:type="dcterms:W3CDTF">2023-03-10T00:26:17Z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0x01010035704D2712E0354D9D4184C57411B83B</vt:lpwstr>
  </property>
</Properties>
</file>