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00" d="100"/>
          <a:sy n="100" d="100"/>
        </p:scale>
        <p:origin x="3042" y="234"/>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29726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の</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40" name="グループ化 39">
            <a:extLst>
              <a:ext uri="{FF2B5EF4-FFF2-40B4-BE49-F238E27FC236}">
                <a16:creationId xmlns:a16="http://schemas.microsoft.com/office/drawing/2014/main" id="{286ECF35-545A-4E8E-906B-BABC9D960331}"/>
              </a:ext>
            </a:extLst>
          </p:cNvPr>
          <p:cNvGrpSpPr/>
          <p:nvPr/>
        </p:nvGrpSpPr>
        <p:grpSpPr>
          <a:xfrm>
            <a:off x="4910384" y="8605167"/>
            <a:ext cx="1469152" cy="1016306"/>
            <a:chOff x="4410455" y="8217841"/>
            <a:chExt cx="1469152" cy="1016306"/>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4" y="9093747"/>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A0FF32E1-E4DD-058A-8B7E-94F574239F95}"/>
                </a:ext>
              </a:extLst>
            </p:cNvPr>
            <p:cNvSpPr/>
            <p:nvPr/>
          </p:nvSpPr>
          <p:spPr>
            <a:xfrm>
              <a:off x="5153248" y="9095339"/>
              <a:ext cx="595528"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49000" y="1617419"/>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条の</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2</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における徴収金について、次のとおり決定したので通知します。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86255" y="193129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Rectangle 109">
            <a:extLst>
              <a:ext uri="{FF2B5EF4-FFF2-40B4-BE49-F238E27FC236}">
                <a16:creationId xmlns:a16="http://schemas.microsoft.com/office/drawing/2014/main" id="{42026F07-8F83-430E-928E-D78E8025B1FD}"/>
              </a:ext>
            </a:extLst>
          </p:cNvPr>
          <p:cNvSpPr>
            <a:spLocks noChangeArrowheads="1"/>
          </p:cNvSpPr>
          <p:nvPr/>
        </p:nvSpPr>
        <p:spPr bwMode="auto">
          <a:xfrm>
            <a:off x="557633" y="6161637"/>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2" name="グループ化 1">
            <a:extLst>
              <a:ext uri="{FF2B5EF4-FFF2-40B4-BE49-F238E27FC236}">
                <a16:creationId xmlns:a16="http://schemas.microsoft.com/office/drawing/2014/main" id="{9B1BD714-F48D-4DE2-83B4-14D9D3D6E057}"/>
              </a:ext>
            </a:extLst>
          </p:cNvPr>
          <p:cNvGrpSpPr/>
          <p:nvPr/>
        </p:nvGrpSpPr>
        <p:grpSpPr>
          <a:xfrm>
            <a:off x="432332" y="7468050"/>
            <a:ext cx="5833593" cy="1061859"/>
            <a:chOff x="419632" y="8078953"/>
            <a:chExt cx="5833593" cy="1061859"/>
          </a:xfrm>
        </p:grpSpPr>
        <p:sp>
          <p:nvSpPr>
            <p:cNvPr id="61" name="Rectangle 109">
              <a:extLst>
                <a:ext uri="{FF2B5EF4-FFF2-40B4-BE49-F238E27FC236}">
                  <a16:creationId xmlns:a16="http://schemas.microsoft.com/office/drawing/2014/main" id="{19B9C8EC-DF71-4654-9C7B-AC3C75E55C7D}"/>
                </a:ext>
              </a:extLst>
            </p:cNvPr>
            <p:cNvSpPr>
              <a:spLocks noChangeArrowheads="1"/>
            </p:cNvSpPr>
            <p:nvPr/>
          </p:nvSpPr>
          <p:spPr bwMode="auto">
            <a:xfrm>
              <a:off x="613942" y="8217482"/>
              <a:ext cx="563928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dirty="0">
                  <a:latin typeface="ＭＳ Ｐゴシック" panose="020B0600070205080204" pitchFamily="50" charset="-128"/>
                  <a:ea typeface="ＭＳ Ｐゴシック" panose="020B0600070205080204" pitchFamily="50" charset="-128"/>
                </a:rPr>
                <a:t>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条の</a:t>
              </a:r>
              <a:r>
                <a:rPr lang="en-US" altLang="ja-JP" sz="900" dirty="0">
                  <a:latin typeface="ＭＳ Ｐゴシック" panose="020B0600070205080204" pitchFamily="50" charset="-128"/>
                  <a:ea typeface="ＭＳ Ｐゴシック" panose="020B0600070205080204" pitchFamily="50" charset="-128"/>
                </a:rPr>
                <a:t>2</a:t>
              </a:r>
              <a:endParaRPr lang="ja-JP" altLang="en-US" sz="90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急迫の場合等において資力があるにもかかわらず、保護を受けた者があるとき（徴収することが適当でないときとして厚生労働省令で定めるときを除く。）は、保護に要する費用を支弁した都道府県又は市町村の長は、第</a:t>
              </a:r>
              <a:r>
                <a:rPr lang="en-US" altLang="ja-JP" sz="900" dirty="0">
                  <a:latin typeface="ＭＳ Ｐゴシック" panose="020B0600070205080204" pitchFamily="50" charset="-128"/>
                  <a:ea typeface="ＭＳ Ｐゴシック" panose="020B0600070205080204" pitchFamily="50" charset="-128"/>
                </a:rPr>
                <a:t>63</a:t>
              </a:r>
              <a:r>
                <a:rPr lang="ja-JP" altLang="en-US" sz="900" dirty="0">
                  <a:latin typeface="ＭＳ Ｐゴシック" panose="020B0600070205080204" pitchFamily="50" charset="-128"/>
                  <a:ea typeface="ＭＳ Ｐゴシック" panose="020B0600070205080204" pitchFamily="50" charset="-128"/>
                </a:rPr>
                <a:t>条の保護の実施機関の定める額の全部又は一部をその者から徴収することができる。</a:t>
              </a:r>
            </a:p>
            <a:p>
              <a:pPr indent="0" algn="l"/>
              <a:r>
                <a:rPr lang="en-US" altLang="ja-JP" sz="900" dirty="0">
                  <a:latin typeface="ＭＳ Ｐゴシック" panose="020B0600070205080204" pitchFamily="50" charset="-128"/>
                  <a:ea typeface="ＭＳ Ｐゴシック" panose="020B0600070205080204" pitchFamily="50" charset="-128"/>
                </a:rPr>
                <a:t>2</a:t>
              </a:r>
              <a:r>
                <a:rPr lang="ja-JP" altLang="en-US" sz="900" dirty="0">
                  <a:latin typeface="ＭＳ Ｐゴシック" panose="020B0600070205080204" pitchFamily="50" charset="-128"/>
                  <a:ea typeface="ＭＳ Ｐゴシック" panose="020B0600070205080204" pitchFamily="50" charset="-128"/>
                </a:rPr>
                <a:t>　前項の規定による徴収金は、この法律に別段の定めがある場合を除き、国税徴収の例により徴収することができる。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テキスト ボックス 61">
              <a:extLst>
                <a:ext uri="{FF2B5EF4-FFF2-40B4-BE49-F238E27FC236}">
                  <a16:creationId xmlns:a16="http://schemas.microsoft.com/office/drawing/2014/main" id="{ED01855A-ED07-4099-ABD7-50B871336E9A}"/>
                </a:ext>
              </a:extLst>
            </p:cNvPr>
            <p:cNvSpPr txBox="1"/>
            <p:nvPr/>
          </p:nvSpPr>
          <p:spPr>
            <a:xfrm>
              <a:off x="419632" y="8078953"/>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52" name="正方形/長方形 51">
            <a:extLst>
              <a:ext uri="{FF2B5EF4-FFF2-40B4-BE49-F238E27FC236}">
                <a16:creationId xmlns:a16="http://schemas.microsoft.com/office/drawing/2014/main" id="{5B185C17-A858-4D83-8236-A7C20C01F3FE}"/>
              </a:ext>
            </a:extLst>
          </p:cNvPr>
          <p:cNvSpPr/>
          <p:nvPr/>
        </p:nvSpPr>
        <p:spPr>
          <a:xfrm>
            <a:off x="2032236" y="2322454"/>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63" name="正方形/長方形 62">
            <a:extLst>
              <a:ext uri="{FF2B5EF4-FFF2-40B4-BE49-F238E27FC236}">
                <a16:creationId xmlns:a16="http://schemas.microsoft.com/office/drawing/2014/main" id="{2F8C8E35-2A60-462B-B16F-3CDAC650A5BE}"/>
              </a:ext>
            </a:extLst>
          </p:cNvPr>
          <p:cNvSpPr/>
          <p:nvPr/>
        </p:nvSpPr>
        <p:spPr>
          <a:xfrm>
            <a:off x="2032236" y="258557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64" name="正方形/長方形 63">
            <a:extLst>
              <a:ext uri="{FF2B5EF4-FFF2-40B4-BE49-F238E27FC236}">
                <a16:creationId xmlns:a16="http://schemas.microsoft.com/office/drawing/2014/main" id="{C6CABCB6-3169-498F-860B-365D94922887}"/>
              </a:ext>
            </a:extLst>
          </p:cNvPr>
          <p:cNvSpPr/>
          <p:nvPr/>
        </p:nvSpPr>
        <p:spPr>
          <a:xfrm>
            <a:off x="2032235" y="2857442"/>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65" name="正方形/長方形 64">
            <a:extLst>
              <a:ext uri="{FF2B5EF4-FFF2-40B4-BE49-F238E27FC236}">
                <a16:creationId xmlns:a16="http://schemas.microsoft.com/office/drawing/2014/main" id="{98CEEA1E-4611-476D-9583-D9CC9BC8915D}"/>
              </a:ext>
            </a:extLst>
          </p:cNvPr>
          <p:cNvSpPr/>
          <p:nvPr/>
        </p:nvSpPr>
        <p:spPr>
          <a:xfrm>
            <a:off x="2032236" y="4510006"/>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66" name="正方形/長方形 65">
            <a:extLst>
              <a:ext uri="{FF2B5EF4-FFF2-40B4-BE49-F238E27FC236}">
                <a16:creationId xmlns:a16="http://schemas.microsoft.com/office/drawing/2014/main" id="{B86E12C4-79B6-430F-9F81-2A2A3BD27BDF}"/>
              </a:ext>
            </a:extLst>
          </p:cNvPr>
          <p:cNvSpPr/>
          <p:nvPr/>
        </p:nvSpPr>
        <p:spPr>
          <a:xfrm>
            <a:off x="2032236" y="4759146"/>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67" name="正方形/長方形 66">
            <a:extLst>
              <a:ext uri="{FF2B5EF4-FFF2-40B4-BE49-F238E27FC236}">
                <a16:creationId xmlns:a16="http://schemas.microsoft.com/office/drawing/2014/main" id="{10B6D11D-8894-4E1B-AFEC-41A128B271DB}"/>
              </a:ext>
            </a:extLst>
          </p:cNvPr>
          <p:cNvSpPr/>
          <p:nvPr/>
        </p:nvSpPr>
        <p:spPr>
          <a:xfrm>
            <a:off x="2032236" y="5008286"/>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68" name="正方形/長方形 67">
            <a:extLst>
              <a:ext uri="{FF2B5EF4-FFF2-40B4-BE49-F238E27FC236}">
                <a16:creationId xmlns:a16="http://schemas.microsoft.com/office/drawing/2014/main" id="{C9505A6A-7E18-463C-A64E-5D74F6630C81}"/>
              </a:ext>
            </a:extLst>
          </p:cNvPr>
          <p:cNvSpPr/>
          <p:nvPr/>
        </p:nvSpPr>
        <p:spPr>
          <a:xfrm>
            <a:off x="2032236" y="525742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69" name="正方形/長方形 68">
            <a:extLst>
              <a:ext uri="{FF2B5EF4-FFF2-40B4-BE49-F238E27FC236}">
                <a16:creationId xmlns:a16="http://schemas.microsoft.com/office/drawing/2014/main" id="{680A5461-7A1A-4A92-BE0C-5508B98E8449}"/>
              </a:ext>
            </a:extLst>
          </p:cNvPr>
          <p:cNvSpPr/>
          <p:nvPr/>
        </p:nvSpPr>
        <p:spPr>
          <a:xfrm>
            <a:off x="2032236" y="5506566"/>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78" name="Rectangle 109">
            <a:extLst>
              <a:ext uri="{FF2B5EF4-FFF2-40B4-BE49-F238E27FC236}">
                <a16:creationId xmlns:a16="http://schemas.microsoft.com/office/drawing/2014/main" id="{EE9DE1B1-DD87-4637-86F1-E791E73B6708}"/>
              </a:ext>
            </a:extLst>
          </p:cNvPr>
          <p:cNvSpPr>
            <a:spLocks noChangeArrowheads="1"/>
          </p:cNvSpPr>
          <p:nvPr/>
        </p:nvSpPr>
        <p:spPr bwMode="auto">
          <a:xfrm>
            <a:off x="569431" y="22321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9" name="Rectangle 109">
            <a:extLst>
              <a:ext uri="{FF2B5EF4-FFF2-40B4-BE49-F238E27FC236}">
                <a16:creationId xmlns:a16="http://schemas.microsoft.com/office/drawing/2014/main" id="{DC8997DD-1CE0-4639-8341-FC1225009963}"/>
              </a:ext>
            </a:extLst>
          </p:cNvPr>
          <p:cNvSpPr>
            <a:spLocks noChangeArrowheads="1"/>
          </p:cNvSpPr>
          <p:nvPr/>
        </p:nvSpPr>
        <p:spPr bwMode="auto">
          <a:xfrm>
            <a:off x="569431" y="249282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Rectangle 109">
            <a:extLst>
              <a:ext uri="{FF2B5EF4-FFF2-40B4-BE49-F238E27FC236}">
                <a16:creationId xmlns:a16="http://schemas.microsoft.com/office/drawing/2014/main" id="{E212E300-638B-48EE-ADD7-BB9F8A31C64B}"/>
              </a:ext>
            </a:extLst>
          </p:cNvPr>
          <p:cNvSpPr>
            <a:spLocks noChangeArrowheads="1"/>
          </p:cNvSpPr>
          <p:nvPr/>
        </p:nvSpPr>
        <p:spPr bwMode="auto">
          <a:xfrm>
            <a:off x="569431" y="275349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1" name="Rectangle 109">
            <a:extLst>
              <a:ext uri="{FF2B5EF4-FFF2-40B4-BE49-F238E27FC236}">
                <a16:creationId xmlns:a16="http://schemas.microsoft.com/office/drawing/2014/main" id="{88EE6448-263C-4195-B1B8-6C419A5816F5}"/>
              </a:ext>
            </a:extLst>
          </p:cNvPr>
          <p:cNvSpPr>
            <a:spLocks noChangeArrowheads="1"/>
          </p:cNvSpPr>
          <p:nvPr/>
        </p:nvSpPr>
        <p:spPr bwMode="auto">
          <a:xfrm>
            <a:off x="569431" y="441223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2" name="Rectangle 109">
            <a:extLst>
              <a:ext uri="{FF2B5EF4-FFF2-40B4-BE49-F238E27FC236}">
                <a16:creationId xmlns:a16="http://schemas.microsoft.com/office/drawing/2014/main" id="{3D0E4C9A-276E-4721-B36F-AADC4E430284}"/>
              </a:ext>
            </a:extLst>
          </p:cNvPr>
          <p:cNvSpPr>
            <a:spLocks noChangeArrowheads="1"/>
          </p:cNvSpPr>
          <p:nvPr/>
        </p:nvSpPr>
        <p:spPr bwMode="auto">
          <a:xfrm>
            <a:off x="569431" y="465411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3" name="Rectangle 109">
            <a:extLst>
              <a:ext uri="{FF2B5EF4-FFF2-40B4-BE49-F238E27FC236}">
                <a16:creationId xmlns:a16="http://schemas.microsoft.com/office/drawing/2014/main" id="{8E3079B5-124B-44E3-8DB5-C9317EE879FF}"/>
              </a:ext>
            </a:extLst>
          </p:cNvPr>
          <p:cNvSpPr>
            <a:spLocks noChangeArrowheads="1"/>
          </p:cNvSpPr>
          <p:nvPr/>
        </p:nvSpPr>
        <p:spPr bwMode="auto">
          <a:xfrm>
            <a:off x="569431" y="489599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4" name="Rectangle 109">
            <a:extLst>
              <a:ext uri="{FF2B5EF4-FFF2-40B4-BE49-F238E27FC236}">
                <a16:creationId xmlns:a16="http://schemas.microsoft.com/office/drawing/2014/main" id="{353EB7BF-FE75-4CB1-A696-BC7622398728}"/>
              </a:ext>
            </a:extLst>
          </p:cNvPr>
          <p:cNvSpPr>
            <a:spLocks noChangeArrowheads="1"/>
          </p:cNvSpPr>
          <p:nvPr/>
        </p:nvSpPr>
        <p:spPr bwMode="auto">
          <a:xfrm>
            <a:off x="569431" y="5137876"/>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5" name="Rectangle 109">
            <a:extLst>
              <a:ext uri="{FF2B5EF4-FFF2-40B4-BE49-F238E27FC236}">
                <a16:creationId xmlns:a16="http://schemas.microsoft.com/office/drawing/2014/main" id="{C2DB328A-DEEE-4C6A-B412-AAB892E56A6E}"/>
              </a:ext>
            </a:extLst>
          </p:cNvPr>
          <p:cNvSpPr>
            <a:spLocks noChangeArrowheads="1"/>
          </p:cNvSpPr>
          <p:nvPr/>
        </p:nvSpPr>
        <p:spPr bwMode="auto">
          <a:xfrm>
            <a:off x="569431" y="537975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6" name="グループ化 85">
            <a:extLst>
              <a:ext uri="{FF2B5EF4-FFF2-40B4-BE49-F238E27FC236}">
                <a16:creationId xmlns:a16="http://schemas.microsoft.com/office/drawing/2014/main" id="{079619F2-7F98-4005-8362-9D0C62BE280D}"/>
              </a:ext>
            </a:extLst>
          </p:cNvPr>
          <p:cNvGrpSpPr/>
          <p:nvPr/>
        </p:nvGrpSpPr>
        <p:grpSpPr>
          <a:xfrm>
            <a:off x="585876" y="393344"/>
            <a:ext cx="1296000" cy="635296"/>
            <a:chOff x="613942" y="838599"/>
            <a:chExt cx="1296000" cy="635296"/>
          </a:xfrm>
        </p:grpSpPr>
        <p:sp>
          <p:nvSpPr>
            <p:cNvPr id="87" name="正方形/長方形 86">
              <a:extLst>
                <a:ext uri="{FF2B5EF4-FFF2-40B4-BE49-F238E27FC236}">
                  <a16:creationId xmlns:a16="http://schemas.microsoft.com/office/drawing/2014/main" id="{51BC31F5-06E5-47D0-9AF6-3A3DDA44B0F2}"/>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88" name="正方形/長方形 87">
              <a:extLst>
                <a:ext uri="{FF2B5EF4-FFF2-40B4-BE49-F238E27FC236}">
                  <a16:creationId xmlns:a16="http://schemas.microsoft.com/office/drawing/2014/main" id="{2F2E1B1C-8EDE-40D0-B6CF-3C049A126A11}"/>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89" name="正方形/長方形 88">
              <a:extLst>
                <a:ext uri="{FF2B5EF4-FFF2-40B4-BE49-F238E27FC236}">
                  <a16:creationId xmlns:a16="http://schemas.microsoft.com/office/drawing/2014/main" id="{193D1856-C17A-40A5-85F7-091850935271}"/>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90" name="正方形/長方形 89">
              <a:extLst>
                <a:ext uri="{FF2B5EF4-FFF2-40B4-BE49-F238E27FC236}">
                  <a16:creationId xmlns:a16="http://schemas.microsoft.com/office/drawing/2014/main" id="{2666EF4A-F6AC-4D18-8751-9BC05BD2EF10}"/>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91" name="正方形/長方形 90">
              <a:extLst>
                <a:ext uri="{FF2B5EF4-FFF2-40B4-BE49-F238E27FC236}">
                  <a16:creationId xmlns:a16="http://schemas.microsoft.com/office/drawing/2014/main" id="{DA01A8C6-69EA-442E-A1C0-990072777589}"/>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92" name="グループ化 91">
            <a:extLst>
              <a:ext uri="{FF2B5EF4-FFF2-40B4-BE49-F238E27FC236}">
                <a16:creationId xmlns:a16="http://schemas.microsoft.com/office/drawing/2014/main" id="{D285ED9C-02DB-4739-ACAB-5E2B2EE7E8F0}"/>
              </a:ext>
            </a:extLst>
          </p:cNvPr>
          <p:cNvGrpSpPr/>
          <p:nvPr/>
        </p:nvGrpSpPr>
        <p:grpSpPr>
          <a:xfrm>
            <a:off x="5641567" y="224441"/>
            <a:ext cx="648000" cy="297491"/>
            <a:chOff x="5669633" y="669696"/>
            <a:chExt cx="648000" cy="297491"/>
          </a:xfrm>
        </p:grpSpPr>
        <p:sp>
          <p:nvSpPr>
            <p:cNvPr id="93" name="正方形/長方形 92">
              <a:extLst>
                <a:ext uri="{FF2B5EF4-FFF2-40B4-BE49-F238E27FC236}">
                  <a16:creationId xmlns:a16="http://schemas.microsoft.com/office/drawing/2014/main" id="{4AF0FB04-6052-43EC-B234-D10756C7C77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94" name="正方形/長方形 93">
              <a:extLst>
                <a:ext uri="{FF2B5EF4-FFF2-40B4-BE49-F238E27FC236}">
                  <a16:creationId xmlns:a16="http://schemas.microsoft.com/office/drawing/2014/main" id="{4109B8CD-33AC-42B5-AB58-C741792948E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95" name="グループ化 94">
            <a:extLst>
              <a:ext uri="{FF2B5EF4-FFF2-40B4-BE49-F238E27FC236}">
                <a16:creationId xmlns:a16="http://schemas.microsoft.com/office/drawing/2014/main" id="{BAB55AB1-7CC8-4E8D-ACAD-F83A961054D9}"/>
              </a:ext>
            </a:extLst>
          </p:cNvPr>
          <p:cNvGrpSpPr/>
          <p:nvPr/>
        </p:nvGrpSpPr>
        <p:grpSpPr>
          <a:xfrm>
            <a:off x="4046384" y="701251"/>
            <a:ext cx="2202321" cy="397563"/>
            <a:chOff x="4074450" y="1146506"/>
            <a:chExt cx="2202321" cy="397563"/>
          </a:xfrm>
        </p:grpSpPr>
        <p:sp>
          <p:nvSpPr>
            <p:cNvPr id="96" name="正方形/長方形 95">
              <a:extLst>
                <a:ext uri="{FF2B5EF4-FFF2-40B4-BE49-F238E27FC236}">
                  <a16:creationId xmlns:a16="http://schemas.microsoft.com/office/drawing/2014/main" id="{7C7DCBCE-868A-48DB-9D8E-6FA06DAE8B19}"/>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97" name="正方形/長方形 96">
              <a:extLst>
                <a:ext uri="{FF2B5EF4-FFF2-40B4-BE49-F238E27FC236}">
                  <a16:creationId xmlns:a16="http://schemas.microsoft.com/office/drawing/2014/main" id="{65D3B240-FF3C-40C7-AAFC-6FA1FA10A3F4}"/>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98" name="正方形/長方形 97">
              <a:extLst>
                <a:ext uri="{FF2B5EF4-FFF2-40B4-BE49-F238E27FC236}">
                  <a16:creationId xmlns:a16="http://schemas.microsoft.com/office/drawing/2014/main" id="{2F3A6024-BD55-4A7B-9FCF-E67269E6C7F4}"/>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99" name="正方形/長方形 98">
              <a:extLst>
                <a:ext uri="{FF2B5EF4-FFF2-40B4-BE49-F238E27FC236}">
                  <a16:creationId xmlns:a16="http://schemas.microsoft.com/office/drawing/2014/main" id="{F3718A95-3272-4531-BC98-5B9303FB45CD}"/>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3" name="正方形/長方形 2">
            <a:extLst>
              <a:ext uri="{FF2B5EF4-FFF2-40B4-BE49-F238E27FC236}">
                <a16:creationId xmlns:a16="http://schemas.microsoft.com/office/drawing/2014/main" id="{B2F92FFB-8E5C-0C67-5360-73A0B6671A02}"/>
              </a:ext>
            </a:extLst>
          </p:cNvPr>
          <p:cNvSpPr/>
          <p:nvPr/>
        </p:nvSpPr>
        <p:spPr>
          <a:xfrm>
            <a:off x="2032236" y="575570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7C96C011-7B04-641F-1A4F-8E681F2D4917}"/>
              </a:ext>
            </a:extLst>
          </p:cNvPr>
          <p:cNvSpPr>
            <a:spLocks noChangeArrowheads="1"/>
          </p:cNvSpPr>
          <p:nvPr/>
        </p:nvSpPr>
        <p:spPr bwMode="auto">
          <a:xfrm>
            <a:off x="569431" y="562163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E016ECDA-2BD2-1F4A-20A3-E0E5902CB242}"/>
              </a:ext>
            </a:extLst>
          </p:cNvPr>
          <p:cNvSpPr/>
          <p:nvPr/>
        </p:nvSpPr>
        <p:spPr>
          <a:xfrm>
            <a:off x="678350" y="9542751"/>
            <a:ext cx="630047"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通知書番号</a:t>
            </a:r>
          </a:p>
        </p:txBody>
      </p:sp>
      <p:sp>
        <p:nvSpPr>
          <p:cNvPr id="6" name="Rectangle 109">
            <a:extLst>
              <a:ext uri="{FF2B5EF4-FFF2-40B4-BE49-F238E27FC236}">
                <a16:creationId xmlns:a16="http://schemas.microsoft.com/office/drawing/2014/main" id="{BBF2C44E-1250-1ABB-CCDA-92E12CAA95F4}"/>
              </a:ext>
            </a:extLst>
          </p:cNvPr>
          <p:cNvSpPr>
            <a:spLocks noChangeArrowheads="1"/>
          </p:cNvSpPr>
          <p:nvPr/>
        </p:nvSpPr>
        <p:spPr bwMode="auto">
          <a:xfrm>
            <a:off x="569431" y="417035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 name="正方形/長方形 7">
            <a:extLst>
              <a:ext uri="{FF2B5EF4-FFF2-40B4-BE49-F238E27FC236}">
                <a16:creationId xmlns:a16="http://schemas.microsoft.com/office/drawing/2014/main" id="{31BF2AD8-EA3D-0835-D532-8A719F48B1B7}"/>
              </a:ext>
            </a:extLst>
          </p:cNvPr>
          <p:cNvSpPr/>
          <p:nvPr/>
        </p:nvSpPr>
        <p:spPr>
          <a:xfrm>
            <a:off x="2014992" y="4260866"/>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1E109A-3C9A-42E3-8F1D-4BE9ADA48ED0}"/>
</file>

<file path=customXml/itemProps2.xml><?xml version="1.0" encoding="utf-8"?>
<ds:datastoreItem xmlns:ds="http://schemas.openxmlformats.org/officeDocument/2006/customXml" ds:itemID="{A7A749C0-7830-4C76-95C3-080299A12FE0}"/>
</file>

<file path=customXml/itemProps3.xml><?xml version="1.0" encoding="utf-8"?>
<ds:datastoreItem xmlns:ds="http://schemas.openxmlformats.org/officeDocument/2006/customXml" ds:itemID="{BB76237C-21D2-4E07-AE92-2F67FAC3DAD4}"/>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773</TotalTime>
  <Words>462</Words>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2026-01-06T08:00:32Z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