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84" y="27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生活保護費支給通知書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72977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66322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322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613449"/>
              </p:ext>
            </p:extLst>
          </p:nvPr>
        </p:nvGraphicFramePr>
        <p:xfrm>
          <a:off x="748908" y="4540908"/>
          <a:ext cx="520299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993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202273217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555965510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884380566"/>
                    </a:ext>
                  </a:extLst>
                </a:gridCol>
              </a:tblGrid>
              <a:tr h="21600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支給保護費内訳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生業扶助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3711133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扶助費合計額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支給保護費合計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90708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9813302"/>
                  </a:ext>
                </a:extLst>
              </a:tr>
            </a:tbl>
          </a:graphicData>
        </a:graphic>
      </p:graphicFrame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1F034F3-3AAA-40ED-BB4E-F8B07C790ABB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F64F15A7-235C-4F4B-A9CC-90AB3D7220D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F2B3261-DFD6-4F05-A70A-CB60BA93C452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10BDAE5F-9D51-44D8-94EA-43AD555FC7F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C408E7A-5138-4DB2-AE9C-03FD90E9CC6A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13BE1BE-E7A0-4375-84F6-A99C50525BF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8841F91-C5E1-4501-BFF2-46DF5C47E414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9A0FD6-0F12-41E1-9B45-2D2DC0574C7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32BF51D3-C72C-4D3A-A7D0-AFEA594CF13D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142B738-8554-A1D2-83EA-DDDE70AEC510}"/>
                </a:ext>
              </a:extLst>
            </p:cNvPr>
            <p:cNvSpPr/>
            <p:nvPr/>
          </p:nvSpPr>
          <p:spPr>
            <a:xfrm>
              <a:off x="4490392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3EDF18D-27DA-45BB-9E98-326B7EDD7F11}"/>
              </a:ext>
            </a:extLst>
          </p:cNvPr>
          <p:cNvSpPr/>
          <p:nvPr/>
        </p:nvSpPr>
        <p:spPr>
          <a:xfrm>
            <a:off x="1834083" y="2711099"/>
            <a:ext cx="6002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支給対象月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DA47641D-047E-4743-BCAC-8B4CB4469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1" y="2665846"/>
            <a:ext cx="103565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支給対象月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D5D13528-3047-4A44-8843-718B9A7D3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790" y="3320912"/>
            <a:ext cx="70109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AAE8126-C674-4285-9F09-E5DFE1592E06}"/>
              </a:ext>
            </a:extLst>
          </p:cNvPr>
          <p:cNvSpPr/>
          <p:nvPr/>
        </p:nvSpPr>
        <p:spPr>
          <a:xfrm>
            <a:off x="1839541" y="3366165"/>
            <a:ext cx="43107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120B852-9353-49C3-9EDF-3FD79DE4A52B}"/>
              </a:ext>
            </a:extLst>
          </p:cNvPr>
          <p:cNvSpPr/>
          <p:nvPr/>
        </p:nvSpPr>
        <p:spPr>
          <a:xfrm>
            <a:off x="2561994" y="3366164"/>
            <a:ext cx="5348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支給時間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Rectangle 109">
            <a:extLst>
              <a:ext uri="{FF2B5EF4-FFF2-40B4-BE49-F238E27FC236}">
                <a16:creationId xmlns:a16="http://schemas.microsoft.com/office/drawing/2014/main" id="{C813DE52-5D5B-41C2-9AB0-C6AB0C4FA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2993379"/>
            <a:ext cx="8735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841819E-B280-4B8D-B445-5B2652D59977}"/>
              </a:ext>
            </a:extLst>
          </p:cNvPr>
          <p:cNvSpPr/>
          <p:nvPr/>
        </p:nvSpPr>
        <p:spPr>
          <a:xfrm>
            <a:off x="1834083" y="3038632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Rectangle 109">
            <a:extLst>
              <a:ext uri="{FF2B5EF4-FFF2-40B4-BE49-F238E27FC236}">
                <a16:creationId xmlns:a16="http://schemas.microsoft.com/office/drawing/2014/main" id="{44A4F466-2826-4300-B8D5-954EE3C0C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92" y="3648445"/>
            <a:ext cx="8173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支給場所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D11CFEE-B4EB-474D-884F-8651EE29655C}"/>
              </a:ext>
            </a:extLst>
          </p:cNvPr>
          <p:cNvSpPr/>
          <p:nvPr/>
        </p:nvSpPr>
        <p:spPr>
          <a:xfrm>
            <a:off x="1834083" y="3702296"/>
            <a:ext cx="567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支給場所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Rectangle 109">
            <a:extLst>
              <a:ext uri="{FF2B5EF4-FFF2-40B4-BE49-F238E27FC236}">
                <a16:creationId xmlns:a16="http://schemas.microsoft.com/office/drawing/2014/main" id="{E71A5775-CB0B-481F-90BE-F08BC9781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3975978"/>
            <a:ext cx="13017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振込先金融機関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9B9625EC-067F-4FB5-9B42-4FAFEEA7A14B}"/>
              </a:ext>
            </a:extLst>
          </p:cNvPr>
          <p:cNvSpPr/>
          <p:nvPr/>
        </p:nvSpPr>
        <p:spPr>
          <a:xfrm>
            <a:off x="1835221" y="4021231"/>
            <a:ext cx="6833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D1E9285D-6D33-4AB6-8614-2C42481C5A9E}"/>
              </a:ext>
            </a:extLst>
          </p:cNvPr>
          <p:cNvSpPr/>
          <p:nvPr/>
        </p:nvSpPr>
        <p:spPr>
          <a:xfrm>
            <a:off x="2624106" y="4021231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0446DD94-9275-41A9-829C-5FAAD07084E8}"/>
              </a:ext>
            </a:extLst>
          </p:cNvPr>
          <p:cNvSpPr/>
          <p:nvPr/>
        </p:nvSpPr>
        <p:spPr>
          <a:xfrm>
            <a:off x="3136983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預金種別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DD4B021C-9AFA-4F8A-8A16-15FAD1D95FFF}"/>
              </a:ext>
            </a:extLst>
          </p:cNvPr>
          <p:cNvSpPr/>
          <p:nvPr/>
        </p:nvSpPr>
        <p:spPr>
          <a:xfrm>
            <a:off x="3762752" y="4021231"/>
            <a:ext cx="51509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Rectangle 109">
            <a:extLst>
              <a:ext uri="{FF2B5EF4-FFF2-40B4-BE49-F238E27FC236}">
                <a16:creationId xmlns:a16="http://schemas.microsoft.com/office/drawing/2014/main" id="{52DB8B7D-B656-4165-AB8B-32DD84F3C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46" y="4303513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支給保護費内訳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77B5AA7-1441-4329-BAAE-F0665D300384}"/>
              </a:ext>
            </a:extLst>
          </p:cNvPr>
          <p:cNvGrpSpPr/>
          <p:nvPr/>
        </p:nvGrpSpPr>
        <p:grpSpPr>
          <a:xfrm>
            <a:off x="1944552" y="4815596"/>
            <a:ext cx="3859847" cy="590856"/>
            <a:chOff x="2173152" y="5032766"/>
            <a:chExt cx="3859847" cy="590856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F35C238F-18BC-4A6E-8978-60B76422E58D}"/>
                </a:ext>
              </a:extLst>
            </p:cNvPr>
            <p:cNvSpPr/>
            <p:nvPr/>
          </p:nvSpPr>
          <p:spPr>
            <a:xfrm>
              <a:off x="2173152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生活扶助金額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1AEEE1A0-54FE-414B-9372-B566BDA5704A}"/>
                </a:ext>
              </a:extLst>
            </p:cNvPr>
            <p:cNvSpPr/>
            <p:nvPr/>
          </p:nvSpPr>
          <p:spPr>
            <a:xfrm>
              <a:off x="3201905" y="5032767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住宅扶助金額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8FEB4D3F-A62F-44A6-BFAB-EB6250AED57C}"/>
                </a:ext>
              </a:extLst>
            </p:cNvPr>
            <p:cNvSpPr/>
            <p:nvPr/>
          </p:nvSpPr>
          <p:spPr>
            <a:xfrm>
              <a:off x="4236935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教育扶助金額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76A6467F-D940-4E77-86E8-506C98E56636}"/>
                </a:ext>
              </a:extLst>
            </p:cNvPr>
            <p:cNvSpPr/>
            <p:nvPr/>
          </p:nvSpPr>
          <p:spPr>
            <a:xfrm>
              <a:off x="5278801" y="5032766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生業扶助金額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3644BB13-A4E1-4AAC-A5F7-346B7ED49A7D}"/>
                </a:ext>
              </a:extLst>
            </p:cNvPr>
            <p:cNvSpPr/>
            <p:nvPr/>
          </p:nvSpPr>
          <p:spPr>
            <a:xfrm>
              <a:off x="2211135" y="5470198"/>
              <a:ext cx="6762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その他金額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46C63492-C6E8-47FF-ADA6-FAEA3D451101}"/>
                </a:ext>
              </a:extLst>
            </p:cNvPr>
            <p:cNvSpPr/>
            <p:nvPr/>
          </p:nvSpPr>
          <p:spPr>
            <a:xfrm>
              <a:off x="3120216" y="5483295"/>
              <a:ext cx="917575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扶助費合計金額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D94A8B30-B8EC-44F7-BE6E-902A8E96D3E9}"/>
                </a:ext>
              </a:extLst>
            </p:cNvPr>
            <p:cNvSpPr/>
            <p:nvPr/>
          </p:nvSpPr>
          <p:spPr>
            <a:xfrm>
              <a:off x="4236935" y="5483295"/>
              <a:ext cx="754198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収入充当金額</a:t>
              </a:r>
              <a:endPara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D0CB19F8-DDE9-4014-B615-98C456FC2CD6}"/>
              </a:ext>
            </a:extLst>
          </p:cNvPr>
          <p:cNvSpPr/>
          <p:nvPr/>
        </p:nvSpPr>
        <p:spPr>
          <a:xfrm>
            <a:off x="4951078" y="5266124"/>
            <a:ext cx="97991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支給保護費合計金額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Rectangle 109">
            <a:extLst>
              <a:ext uri="{FF2B5EF4-FFF2-40B4-BE49-F238E27FC236}">
                <a16:creationId xmlns:a16="http://schemas.microsoft.com/office/drawing/2014/main" id="{A1538D3C-4067-4A5A-B419-FD8008BA5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462" y="7109254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10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192A38-B471-4117-A73E-CB2C0F11B944}"/>
              </a:ext>
            </a:extLst>
          </p:cNvPr>
          <p:cNvSpPr/>
          <p:nvPr/>
        </p:nvSpPr>
        <p:spPr>
          <a:xfrm>
            <a:off x="1834083" y="7154507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539743BF-E72D-4F62-9A44-8CFC0EBD7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462" y="7478760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11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持ち物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B8798C2A-F6B7-4FF1-ABC3-98DD283C0214}"/>
              </a:ext>
            </a:extLst>
          </p:cNvPr>
          <p:cNvSpPr/>
          <p:nvPr/>
        </p:nvSpPr>
        <p:spPr>
          <a:xfrm>
            <a:off x="1834083" y="7524013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持ち物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A0264F09-8ED2-4832-BF8D-E8F02496C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183912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生活保護費について次のとおり支給しますので通知します。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BA987C3-E95E-44D6-BFD2-95083BE29501}"/>
              </a:ext>
            </a:extLst>
          </p:cNvPr>
          <p:cNvSpPr/>
          <p:nvPr/>
        </p:nvSpPr>
        <p:spPr>
          <a:xfrm>
            <a:off x="753399" y="8558411"/>
            <a:ext cx="6019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3ABAAF-7F12-483E-A42C-DCFF8798F615}"/>
              </a:ext>
            </a:extLst>
          </p:cNvPr>
          <p:cNvSpPr/>
          <p:nvPr/>
        </p:nvSpPr>
        <p:spPr>
          <a:xfrm>
            <a:off x="5669633" y="648461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8CE6434B-AE5E-2F11-6EA7-46C5DCA93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5959651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A85F1C8-79E3-CF5F-8CFC-2EFF6195486B}"/>
              </a:ext>
            </a:extLst>
          </p:cNvPr>
          <p:cNvSpPr/>
          <p:nvPr/>
        </p:nvSpPr>
        <p:spPr>
          <a:xfrm>
            <a:off x="1834083" y="6004904"/>
            <a:ext cx="4120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Rectangle 109">
            <a:extLst>
              <a:ext uri="{FF2B5EF4-FFF2-40B4-BE49-F238E27FC236}">
                <a16:creationId xmlns:a16="http://schemas.microsoft.com/office/drawing/2014/main" id="{5D23F6D0-B231-2674-D491-B0C29F743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87" y="6785000"/>
            <a:ext cx="121645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戻入方法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1252C84-511B-D98E-6B8D-32CCB7100ABE}"/>
              </a:ext>
            </a:extLst>
          </p:cNvPr>
          <p:cNvSpPr/>
          <p:nvPr/>
        </p:nvSpPr>
        <p:spPr>
          <a:xfrm>
            <a:off x="1834083" y="6830253"/>
            <a:ext cx="52811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戻入方法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15DDD20-928E-40FC-0EF2-E9F4329B5983}"/>
              </a:ext>
            </a:extLst>
          </p:cNvPr>
          <p:cNvGrpSpPr/>
          <p:nvPr/>
        </p:nvGrpSpPr>
        <p:grpSpPr>
          <a:xfrm>
            <a:off x="1762367" y="6244968"/>
            <a:ext cx="4224096" cy="476379"/>
            <a:chOff x="1762367" y="5949693"/>
            <a:chExt cx="4224096" cy="476379"/>
          </a:xfrm>
        </p:grpSpPr>
        <p:sp>
          <p:nvSpPr>
            <p:cNvPr id="8" name="Rectangle 109">
              <a:extLst>
                <a:ext uri="{FF2B5EF4-FFF2-40B4-BE49-F238E27FC236}">
                  <a16:creationId xmlns:a16="http://schemas.microsoft.com/office/drawing/2014/main" id="{2BB01CCA-71A4-9A40-3B47-6605989E7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764" y="5949693"/>
              <a:ext cx="737111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において、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F7FC508-FDF7-E599-4CA7-EA604158513E}"/>
                </a:ext>
              </a:extLst>
            </p:cNvPr>
            <p:cNvSpPr/>
            <p:nvPr/>
          </p:nvSpPr>
          <p:spPr>
            <a:xfrm>
              <a:off x="1853475" y="6004009"/>
              <a:ext cx="600289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戻入対象月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0" name="Rectangle 109">
              <a:extLst>
                <a:ext uri="{FF2B5EF4-FFF2-40B4-BE49-F238E27FC236}">
                  <a16:creationId xmlns:a16="http://schemas.microsoft.com/office/drawing/2014/main" id="{F4119E90-2D58-D7C1-5F16-5F15673D8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0739" y="5949693"/>
              <a:ext cx="2445724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分の生活保護費が過払いとなっています。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F9CA3FDA-605A-D3BB-1D56-B0890677629F}"/>
                </a:ext>
              </a:extLst>
            </p:cNvPr>
            <p:cNvSpPr/>
            <p:nvPr/>
          </p:nvSpPr>
          <p:spPr>
            <a:xfrm>
              <a:off x="3136983" y="6002303"/>
              <a:ext cx="412093" cy="14032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戻入額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2" name="Rectangle 109">
              <a:extLst>
                <a:ext uri="{FF2B5EF4-FFF2-40B4-BE49-F238E27FC236}">
                  <a16:creationId xmlns:a16="http://schemas.microsoft.com/office/drawing/2014/main" id="{24F14109-A26B-E825-8AB8-4848505C9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2367" y="6195240"/>
              <a:ext cx="3287833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kumimoji="0" lang="ja-JP" altLang="en-US" sz="900" b="0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つきましては、以下の戻入方法にて返還をお願いいたします。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</p:grpSp>
      <p:sp>
        <p:nvSpPr>
          <p:cNvPr id="14" name="Rectangle 109">
            <a:extLst>
              <a:ext uri="{FF2B5EF4-FFF2-40B4-BE49-F238E27FC236}">
                <a16:creationId xmlns:a16="http://schemas.microsoft.com/office/drawing/2014/main" id="{61E52806-21BB-8017-CEA1-E3B4813C63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38" y="5616751"/>
            <a:ext cx="132485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支払額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B78F11E-ED0A-1F37-3E87-845F51B2CDD3}"/>
              </a:ext>
            </a:extLst>
          </p:cNvPr>
          <p:cNvSpPr/>
          <p:nvPr/>
        </p:nvSpPr>
        <p:spPr>
          <a:xfrm>
            <a:off x="1834083" y="5665952"/>
            <a:ext cx="1068863" cy="14032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実際に支払われる額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99171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1B916F8-0BD0-499E-9F73-E6D35C970844}"/>
</file>

<file path=customXml/itemProps2.xml><?xml version="1.0" encoding="utf-8"?>
<ds:datastoreItem xmlns:ds="http://schemas.openxmlformats.org/officeDocument/2006/customXml" ds:itemID="{819BB52E-66F1-4830-9167-4004CDF1598B}"/>
</file>

<file path=customXml/itemProps3.xml><?xml version="1.0" encoding="utf-8"?>
<ds:datastoreItem xmlns:ds="http://schemas.openxmlformats.org/officeDocument/2006/customXml" ds:itemID="{52BA59E5-DE10-4ACB-BC5B-D0B09C7CB58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753</TotalTime>
  <Words>191</Words>
  <PresentationFormat>A4 210 x 297 mm</PresentationFormat>
  <Paragraphs>69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2022-12-02T05:59:50Z</cp:lastPrinted>
  <dcterms:created xsi:type="dcterms:W3CDTF">2022-01-20T04:34:58Z</dcterms:created>
  <dcterms:modified xsi:type="dcterms:W3CDTF">2026-01-23T10:23:32Z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