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99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6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7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10" y="60"/>
      </p:cViewPr>
      <p:guideLst>
        <p:guide orient="horz" pos="3120"/>
        <p:guide pos="29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3">
            <a:extLst>
              <a:ext uri="{FF2B5EF4-FFF2-40B4-BE49-F238E27FC236}">
                <a16:creationId xmlns:a16="http://schemas.microsoft.com/office/drawing/2014/main" id="{6EF11D50-841D-4763-AF5F-E3D0C1BE1D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587341"/>
              </p:ext>
            </p:extLst>
          </p:nvPr>
        </p:nvGraphicFramePr>
        <p:xfrm>
          <a:off x="2175119" y="5726148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58" name="表 3">
            <a:extLst>
              <a:ext uri="{FF2B5EF4-FFF2-40B4-BE49-F238E27FC236}">
                <a16:creationId xmlns:a16="http://schemas.microsoft.com/office/drawing/2014/main" id="{0230F611-7E8C-4111-9F1B-2A4C26065C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846224"/>
              </p:ext>
            </p:extLst>
          </p:nvPr>
        </p:nvGraphicFramePr>
        <p:xfrm>
          <a:off x="2175119" y="6198964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64" name="表 3">
            <a:extLst>
              <a:ext uri="{FF2B5EF4-FFF2-40B4-BE49-F238E27FC236}">
                <a16:creationId xmlns:a16="http://schemas.microsoft.com/office/drawing/2014/main" id="{0A74122B-9C2F-4537-A18D-440BD6B950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752239"/>
              </p:ext>
            </p:extLst>
          </p:nvPr>
        </p:nvGraphicFramePr>
        <p:xfrm>
          <a:off x="2175119" y="6704607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109">
            <a:extLst>
              <a:ext uri="{FF2B5EF4-FFF2-40B4-BE49-F238E27FC236}">
                <a16:creationId xmlns:a16="http://schemas.microsoft.com/office/drawing/2014/main" id="{53188006-CE95-4504-9395-D3B20E32C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367" y="2137683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　収　書（福祉用具等）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5045F2B9-8143-4223-A32B-ABAC9BB798B1}"/>
              </a:ext>
            </a:extLst>
          </p:cNvPr>
          <p:cNvGrpSpPr/>
          <p:nvPr/>
        </p:nvGrpSpPr>
        <p:grpSpPr>
          <a:xfrm>
            <a:off x="540367" y="1164100"/>
            <a:ext cx="1024908" cy="472848"/>
            <a:chOff x="4074450" y="1176404"/>
            <a:chExt cx="1024908" cy="472848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679B7FC0-E26E-409E-97F8-95269A2F5C89}"/>
                </a:ext>
              </a:extLst>
            </p:cNvPr>
            <p:cNvSpPr/>
            <p:nvPr/>
          </p:nvSpPr>
          <p:spPr>
            <a:xfrm>
              <a:off x="4074450" y="1176404"/>
              <a:ext cx="793430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6E580848-8067-4FEF-88F8-5E8AD74C1496}"/>
                </a:ext>
              </a:extLst>
            </p:cNvPr>
            <p:cNvSpPr/>
            <p:nvPr/>
          </p:nvSpPr>
          <p:spPr>
            <a:xfrm>
              <a:off x="4798483" y="1520664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6D231CF5-53C5-4BE0-8E72-AF3ACDCC4B97}"/>
                </a:ext>
              </a:extLst>
            </p:cNvPr>
            <p:cNvSpPr/>
            <p:nvPr/>
          </p:nvSpPr>
          <p:spPr>
            <a:xfrm>
              <a:off x="4075172" y="1343915"/>
              <a:ext cx="62413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BE28C7B9-EEDE-4903-B57F-812A1741EB9A}"/>
                </a:ext>
              </a:extLst>
            </p:cNvPr>
            <p:cNvSpPr/>
            <p:nvPr/>
          </p:nvSpPr>
          <p:spPr>
            <a:xfrm>
              <a:off x="4074450" y="1520664"/>
              <a:ext cx="62413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4" name="Rectangle 109">
            <a:extLst>
              <a:ext uri="{FF2B5EF4-FFF2-40B4-BE49-F238E27FC236}">
                <a16:creationId xmlns:a16="http://schemas.microsoft.com/office/drawing/2014/main" id="{7F4798D6-CF65-4D7F-B69E-F8D50FE86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02" y="3807521"/>
            <a:ext cx="354811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ただし、福祉用具等購入費用として、上記金額を領収いたしました。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918958E-435E-4EE9-A408-E6A2FB46DDD9}"/>
              </a:ext>
            </a:extLst>
          </p:cNvPr>
          <p:cNvSpPr/>
          <p:nvPr/>
        </p:nvSpPr>
        <p:spPr>
          <a:xfrm>
            <a:off x="3032158" y="3063829"/>
            <a:ext cx="79368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内訳合計金額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Rectangle 109">
            <a:extLst>
              <a:ext uri="{FF2B5EF4-FFF2-40B4-BE49-F238E27FC236}">
                <a16:creationId xmlns:a16="http://schemas.microsoft.com/office/drawing/2014/main" id="{B352973F-30AD-4D24-BDAA-C2A71F8ED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0492" y="3027407"/>
            <a:ext cx="5474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円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B47546A-452A-462E-8769-5B3B124F1CE3}"/>
              </a:ext>
            </a:extLst>
          </p:cNvPr>
          <p:cNvCxnSpPr/>
          <p:nvPr/>
        </p:nvCxnSpPr>
        <p:spPr>
          <a:xfrm>
            <a:off x="1565275" y="3355975"/>
            <a:ext cx="37274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75F4950-1F78-490A-A1CF-C1EF448ABBDF}"/>
              </a:ext>
            </a:extLst>
          </p:cNvPr>
          <p:cNvSpPr/>
          <p:nvPr/>
        </p:nvSpPr>
        <p:spPr>
          <a:xfrm>
            <a:off x="2352947" y="5801253"/>
            <a:ext cx="79368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領収年月日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E9D4EFA-3312-4396-BBA1-59D8F05749BB}"/>
              </a:ext>
            </a:extLst>
          </p:cNvPr>
          <p:cNvSpPr/>
          <p:nvPr/>
        </p:nvSpPr>
        <p:spPr>
          <a:xfrm>
            <a:off x="2371817" y="6258523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4440E6E7-3360-4B76-BCC7-FB3AEFC2724A}"/>
              </a:ext>
            </a:extLst>
          </p:cNvPr>
          <p:cNvSpPr/>
          <p:nvPr/>
        </p:nvSpPr>
        <p:spPr>
          <a:xfrm>
            <a:off x="1933404" y="4812088"/>
            <a:ext cx="68443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内訳年月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77DC678-A6BA-4DD0-83CB-61BE7103E63F}"/>
              </a:ext>
            </a:extLst>
          </p:cNvPr>
          <p:cNvSpPr/>
          <p:nvPr/>
        </p:nvSpPr>
        <p:spPr>
          <a:xfrm>
            <a:off x="3767827" y="4812087"/>
            <a:ext cx="79358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内訳年月金額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F239465-D6CB-49B0-9D7D-D2C2FD6907CD}"/>
              </a:ext>
            </a:extLst>
          </p:cNvPr>
          <p:cNvSpPr/>
          <p:nvPr/>
        </p:nvSpPr>
        <p:spPr>
          <a:xfrm>
            <a:off x="540367" y="8645518"/>
            <a:ext cx="135703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バーコード・二次元コード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Rectangle 109">
            <a:extLst>
              <a:ext uri="{FF2B5EF4-FFF2-40B4-BE49-F238E27FC236}">
                <a16:creationId xmlns:a16="http://schemas.microsoft.com/office/drawing/2014/main" id="{EDF097A2-6EE0-419F-9A2A-C77F9E4BE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725" y="4515866"/>
            <a:ext cx="57222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内訳</a:t>
            </a: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】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3" name="Rectangle 109">
            <a:extLst>
              <a:ext uri="{FF2B5EF4-FFF2-40B4-BE49-F238E27FC236}">
                <a16:creationId xmlns:a16="http://schemas.microsoft.com/office/drawing/2014/main" id="{140FA993-A72F-487C-BCDD-A0F850338D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5729976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領収日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6" name="Rectangle 109">
            <a:extLst>
              <a:ext uri="{FF2B5EF4-FFF2-40B4-BE49-F238E27FC236}">
                <a16:creationId xmlns:a16="http://schemas.microsoft.com/office/drawing/2014/main" id="{0AD9362C-DCD4-42DD-866A-C99E207F4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6202792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住所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3" name="Rectangle 109">
            <a:extLst>
              <a:ext uri="{FF2B5EF4-FFF2-40B4-BE49-F238E27FC236}">
                <a16:creationId xmlns:a16="http://schemas.microsoft.com/office/drawing/2014/main" id="{9A31F2A1-55CC-4D89-857C-9C2B4B05A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6737602"/>
            <a:ext cx="53644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氏名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65" name="表 3">
            <a:extLst>
              <a:ext uri="{FF2B5EF4-FFF2-40B4-BE49-F238E27FC236}">
                <a16:creationId xmlns:a16="http://schemas.microsoft.com/office/drawing/2014/main" id="{CE07125F-E8BB-44AF-9A36-909A5828E6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640002"/>
              </p:ext>
            </p:extLst>
          </p:nvPr>
        </p:nvGraphicFramePr>
        <p:xfrm>
          <a:off x="2134146" y="7144802"/>
          <a:ext cx="3572670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2670">
                  <a:extLst>
                    <a:ext uri="{9D8B030D-6E8A-4147-A177-3AD203B41FA5}">
                      <a16:colId xmlns:a16="http://schemas.microsoft.com/office/drawing/2014/main" val="1303757756"/>
                    </a:ext>
                  </a:extLst>
                </a:gridCol>
              </a:tblGrid>
              <a:tr h="16011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667620"/>
                  </a:ext>
                </a:extLst>
              </a:tr>
            </a:tbl>
          </a:graphicData>
        </a:graphic>
      </p:graphicFrame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7113B1BB-31E7-46CF-9FA9-7F24B360C867}"/>
              </a:ext>
            </a:extLst>
          </p:cNvPr>
          <p:cNvSpPr/>
          <p:nvPr/>
        </p:nvSpPr>
        <p:spPr>
          <a:xfrm>
            <a:off x="2351303" y="7221714"/>
            <a:ext cx="79532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7" name="Rectangle 109">
            <a:extLst>
              <a:ext uri="{FF2B5EF4-FFF2-40B4-BE49-F238E27FC236}">
                <a16:creationId xmlns:a16="http://schemas.microsoft.com/office/drawing/2014/main" id="{06F4633E-5689-43CC-A39C-3A664EEDD5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569" y="7164309"/>
            <a:ext cx="80798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ケース番号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990F70-649F-49C8-BB0D-CD826D869DEB}"/>
              </a:ext>
            </a:extLst>
          </p:cNvPr>
          <p:cNvSpPr/>
          <p:nvPr/>
        </p:nvSpPr>
        <p:spPr>
          <a:xfrm>
            <a:off x="5076667" y="8645517"/>
            <a:ext cx="79532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9FD759F-E1F1-480A-BBE8-868676C0354C}"/>
              </a:ext>
            </a:extLst>
          </p:cNvPr>
          <p:cNvSpPr/>
          <p:nvPr/>
        </p:nvSpPr>
        <p:spPr>
          <a:xfrm>
            <a:off x="4619984" y="8645517"/>
            <a:ext cx="408861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FC0F71A2-726E-450F-82FF-224C3D55187D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EBC788FA-4433-48D9-9ED4-F997D517B1D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BC32DAA8-2C50-4888-9B14-68D1D5F8B07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8E2A6D63-DA3A-495B-9BE4-0632EFFE4E5D}"/>
              </a:ext>
            </a:extLst>
          </p:cNvPr>
          <p:cNvSpPr/>
          <p:nvPr/>
        </p:nvSpPr>
        <p:spPr>
          <a:xfrm>
            <a:off x="540367" y="893283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94186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69CFCD7-5300-4BBE-A14F-3A4DA0E88448}"/>
</file>

<file path=customXml/itemProps2.xml><?xml version="1.0" encoding="utf-8"?>
<ds:datastoreItem xmlns:ds="http://schemas.openxmlformats.org/officeDocument/2006/customXml" ds:itemID="{E4E3E0DE-2320-48EA-A8CB-B8785FB4C0B4}"/>
</file>

<file path=customXml/itemProps3.xml><?xml version="1.0" encoding="utf-8"?>
<ds:datastoreItem xmlns:ds="http://schemas.openxmlformats.org/officeDocument/2006/customXml" ds:itemID="{0A7A4405-327C-447A-80E3-339092264E1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691</TotalTime>
  <Words>69</Words>
  <PresentationFormat>A4 210 x 297 mm</PresentationFormat>
  <Paragraphs>25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