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5671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要介護認定審査・判定依頼書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814540"/>
            <a:ext cx="1527587" cy="296099"/>
            <a:chOff x="4074450" y="1176404"/>
            <a:chExt cx="1527587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F9618BC-9427-4BFE-B3C6-1AA2F463945C}"/>
              </a:ext>
            </a:extLst>
          </p:cNvPr>
          <p:cNvGrpSpPr/>
          <p:nvPr/>
        </p:nvGrpSpPr>
        <p:grpSpPr>
          <a:xfrm>
            <a:off x="5669633" y="263296"/>
            <a:ext cx="648000" cy="297491"/>
            <a:chOff x="5669633" y="669696"/>
            <a:chExt cx="648000" cy="297491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00E106BE-6BF2-411B-8138-E8FD912571F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CF37D27-6914-41EE-BC3B-A95EBAC1B4FE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34DC77A-F292-4137-8814-ECF7450B4CBB}"/>
              </a:ext>
            </a:extLst>
          </p:cNvPr>
          <p:cNvGrpSpPr/>
          <p:nvPr/>
        </p:nvGrpSpPr>
        <p:grpSpPr>
          <a:xfrm>
            <a:off x="4074450" y="987756"/>
            <a:ext cx="2202321" cy="397563"/>
            <a:chOff x="4074450" y="1146506"/>
            <a:chExt cx="2202321" cy="397563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464CEEBB-28A8-4FE0-928B-9FA7ECEE64F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C34F61E4-23FD-484B-8AE2-1C020CC8138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05D1A481-153D-404E-A2F9-26DBCB3A8049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D5C7E42E-2F5C-4FEA-9CE1-FF7665791DF8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aphicFrame>
        <p:nvGraphicFramePr>
          <p:cNvPr id="85" name="表 4">
            <a:extLst>
              <a:ext uri="{FF2B5EF4-FFF2-40B4-BE49-F238E27FC236}">
                <a16:creationId xmlns:a16="http://schemas.microsoft.com/office/drawing/2014/main" id="{A81BECB5-25E8-4B4E-9BD2-9EE5351F8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83935"/>
              </p:ext>
            </p:extLst>
          </p:nvPr>
        </p:nvGraphicFramePr>
        <p:xfrm>
          <a:off x="624048" y="2624367"/>
          <a:ext cx="5772591" cy="5747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5968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1085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768337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245814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前回区分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  <a:endParaRPr kumimoji="1" lang="en-US" altLang="ja-JP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161231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その他連絡事項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FA01E42F-6DC8-4091-AB47-3E117E5EB146}"/>
              </a:ext>
            </a:extLst>
          </p:cNvPr>
          <p:cNvSpPr/>
          <p:nvPr/>
        </p:nvSpPr>
        <p:spPr>
          <a:xfrm>
            <a:off x="2123072" y="4471104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53E4A881-DF99-428A-AA16-4CA7ABFAF86C}"/>
              </a:ext>
            </a:extLst>
          </p:cNvPr>
          <p:cNvSpPr/>
          <p:nvPr/>
        </p:nvSpPr>
        <p:spPr>
          <a:xfrm>
            <a:off x="2123072" y="4865075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544DF65-2C16-438F-8AB3-90E4B29ED2BB}"/>
              </a:ext>
            </a:extLst>
          </p:cNvPr>
          <p:cNvSpPr/>
          <p:nvPr/>
        </p:nvSpPr>
        <p:spPr>
          <a:xfrm>
            <a:off x="3781424" y="486507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F429FC65-4153-467B-BB65-E8754E8D156E}"/>
              </a:ext>
            </a:extLst>
          </p:cNvPr>
          <p:cNvSpPr/>
          <p:nvPr/>
        </p:nvSpPr>
        <p:spPr>
          <a:xfrm>
            <a:off x="5509387" y="486507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CB6BE5-16D8-4264-98D6-137A0318A0A3}"/>
              </a:ext>
            </a:extLst>
          </p:cNvPr>
          <p:cNvSpPr/>
          <p:nvPr/>
        </p:nvSpPr>
        <p:spPr>
          <a:xfrm>
            <a:off x="2123072" y="539822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9875E72-96AF-4095-9FBF-00F59B1B68FB}"/>
              </a:ext>
            </a:extLst>
          </p:cNvPr>
          <p:cNvSpPr/>
          <p:nvPr/>
        </p:nvSpPr>
        <p:spPr>
          <a:xfrm>
            <a:off x="2542390" y="593207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前回区分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AD024CED-D6EA-45A8-A7E7-F0DA2358B7BE}"/>
              </a:ext>
            </a:extLst>
          </p:cNvPr>
          <p:cNvSpPr/>
          <p:nvPr/>
        </p:nvSpPr>
        <p:spPr>
          <a:xfrm>
            <a:off x="2542389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4D8E115-BE4A-4670-A422-D5D427F96CB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A3125632-9E1E-4C22-B6DA-CA137882F7F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51886350-8E53-4ACA-BC63-8E1F48D030FB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C7A8A5E8-9A5C-462D-8886-0251E162E770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CF31A270-98F9-4DC3-AC78-8555AFC74B6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7DAA4EFF-3484-4A68-8455-1A06DE7A2CA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7D0073AB-940C-4830-9147-6FF9F2832031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0A15FCB6-6A26-4611-B11E-2088B71A9F8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876E7C14-AC2C-464A-A096-CEED164D326E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875749F-C5A5-4918-90BE-1F4F338F87A0}"/>
              </a:ext>
            </a:extLst>
          </p:cNvPr>
          <p:cNvSpPr/>
          <p:nvPr/>
        </p:nvSpPr>
        <p:spPr>
          <a:xfrm>
            <a:off x="2142394" y="2809030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B40313A6-B2F5-44AC-95E1-3E41A40FF268}"/>
              </a:ext>
            </a:extLst>
          </p:cNvPr>
          <p:cNvSpPr/>
          <p:nvPr/>
        </p:nvSpPr>
        <p:spPr>
          <a:xfrm>
            <a:off x="2123072" y="4256908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6E5E75-969A-495B-AA02-00F6B2CAEE4B}"/>
              </a:ext>
            </a:extLst>
          </p:cNvPr>
          <p:cNvSpPr/>
          <p:nvPr/>
        </p:nvSpPr>
        <p:spPr>
          <a:xfrm>
            <a:off x="4665753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8B6E278-AC76-42A7-A513-320F4D055B9E}"/>
              </a:ext>
            </a:extLst>
          </p:cNvPr>
          <p:cNvSpPr txBox="1"/>
          <p:nvPr/>
        </p:nvSpPr>
        <p:spPr>
          <a:xfrm>
            <a:off x="4034178" y="6410149"/>
            <a:ext cx="883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27D3AC62-0A69-4C8F-83CF-02818091C1B2}"/>
              </a:ext>
            </a:extLst>
          </p:cNvPr>
          <p:cNvSpPr/>
          <p:nvPr/>
        </p:nvSpPr>
        <p:spPr>
          <a:xfrm>
            <a:off x="5719375" y="5523125"/>
            <a:ext cx="55739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25B7781-020C-4888-A0A6-02464C6274E4}"/>
              </a:ext>
            </a:extLst>
          </p:cNvPr>
          <p:cNvSpPr txBox="1"/>
          <p:nvPr/>
        </p:nvSpPr>
        <p:spPr>
          <a:xfrm>
            <a:off x="575841" y="199265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このことについて、次の生活保護受給者が要介護状態にあると思われますので、要介護審査・判定願います。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F234B29-8E41-472F-91D4-3EB792E2EFF4}"/>
              </a:ext>
            </a:extLst>
          </p:cNvPr>
          <p:cNvSpPr/>
          <p:nvPr/>
        </p:nvSpPr>
        <p:spPr>
          <a:xfrm>
            <a:off x="2542389" y="748404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その他連絡事項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1C7271-2DF5-43DD-B419-BB2EA29849C0}"/>
              </a:ext>
            </a:extLst>
          </p:cNvPr>
          <p:cNvSpPr/>
          <p:nvPr/>
        </p:nvSpPr>
        <p:spPr>
          <a:xfrm>
            <a:off x="2142394" y="3328847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C199FED-B776-405D-8676-F1E435B54836}"/>
              </a:ext>
            </a:extLst>
          </p:cNvPr>
          <p:cNvSpPr/>
          <p:nvPr/>
        </p:nvSpPr>
        <p:spPr>
          <a:xfrm>
            <a:off x="2142393" y="3836435"/>
            <a:ext cx="88179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1774658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63F558A-9E50-4787-BF57-9E60CD8AA101}"/>
</file>

<file path=customXml/itemProps2.xml><?xml version="1.0" encoding="utf-8"?>
<ds:datastoreItem xmlns:ds="http://schemas.openxmlformats.org/officeDocument/2006/customXml" ds:itemID="{DF06F404-1A17-496F-89DE-80C9F370B332}"/>
</file>

<file path=customXml/itemProps3.xml><?xml version="1.0" encoding="utf-8"?>
<ds:datastoreItem xmlns:ds="http://schemas.openxmlformats.org/officeDocument/2006/customXml" ds:itemID="{5C3917E4-9C48-4B5D-8995-AFDC1BC2002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113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