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1872" y="9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057001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護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認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定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査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依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頼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2487C25-07D1-4366-AD12-E952F872F147}"/>
              </a:ext>
            </a:extLst>
          </p:cNvPr>
          <p:cNvGrpSpPr/>
          <p:nvPr/>
        </p:nvGrpSpPr>
        <p:grpSpPr>
          <a:xfrm>
            <a:off x="4935057" y="8516362"/>
            <a:ext cx="1469152" cy="1014714"/>
            <a:chOff x="4410455" y="8217841"/>
            <a:chExt cx="1469152" cy="1014714"/>
          </a:xfrm>
        </p:grpSpPr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3FB80FCE-8436-4144-8B38-2F33928CC0E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42BFCDD-B9D9-4C33-937B-EF9F1AF4F7DD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C44F6D6A-2AD8-4DAA-B49A-887C3230404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7EB4C5DF-4DB2-4785-82A4-9DC9D2B271C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CA5EF3EE-FA16-446C-9ED8-252C8CC74941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8797081A-1139-422D-AE59-10AA08E4418B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494F6161-8C48-4DA9-AF36-A89C0CE61BB0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18D98E33-0CBC-4D67-A439-F502F499660F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7A0FC0B-EB39-4AD1-B867-BE756BC45FAE}"/>
              </a:ext>
            </a:extLst>
          </p:cNvPr>
          <p:cNvSpPr txBox="1"/>
          <p:nvPr/>
        </p:nvSpPr>
        <p:spPr>
          <a:xfrm>
            <a:off x="575841" y="2399057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要介護認定訪問調査を次のとおり依頼します。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AADA549E-78C6-4583-A43F-1124F6194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363691"/>
              </p:ext>
            </p:extLst>
          </p:nvPr>
        </p:nvGraphicFramePr>
        <p:xfrm>
          <a:off x="624048" y="3266101"/>
          <a:ext cx="5793803" cy="362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41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278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83905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4592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561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799258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666021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177586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要介護認定（更新）申請日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要介護認定調査票提出期限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C65D6-0AAD-4888-9A77-B7CCA267467A}"/>
              </a:ext>
            </a:extLst>
          </p:cNvPr>
          <p:cNvSpPr/>
          <p:nvPr/>
        </p:nvSpPr>
        <p:spPr>
          <a:xfrm>
            <a:off x="2123071" y="4902301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E5BB219-20FB-493B-ACED-85A94CAA2E39}"/>
              </a:ext>
            </a:extLst>
          </p:cNvPr>
          <p:cNvSpPr/>
          <p:nvPr/>
        </p:nvSpPr>
        <p:spPr>
          <a:xfrm>
            <a:off x="2123071" y="525162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1401A7B-FF8B-4CCC-815E-A68784AC43B3}"/>
              </a:ext>
            </a:extLst>
          </p:cNvPr>
          <p:cNvSpPr/>
          <p:nvPr/>
        </p:nvSpPr>
        <p:spPr>
          <a:xfrm>
            <a:off x="3781424" y="525162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2324AC3-8A3A-49B5-9CB0-0004E592B35F}"/>
              </a:ext>
            </a:extLst>
          </p:cNvPr>
          <p:cNvSpPr/>
          <p:nvPr/>
        </p:nvSpPr>
        <p:spPr>
          <a:xfrm>
            <a:off x="5509387" y="525162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9889963-0C0A-4D97-88FA-8B0755090A7A}"/>
              </a:ext>
            </a:extLst>
          </p:cNvPr>
          <p:cNvSpPr/>
          <p:nvPr/>
        </p:nvSpPr>
        <p:spPr>
          <a:xfrm>
            <a:off x="2123071" y="569487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E289443-3304-4671-8EA4-1BD156E9B94C}"/>
              </a:ext>
            </a:extLst>
          </p:cNvPr>
          <p:cNvSpPr/>
          <p:nvPr/>
        </p:nvSpPr>
        <p:spPr>
          <a:xfrm>
            <a:off x="2542389" y="6160945"/>
            <a:ext cx="186133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要介護認定（更新）申請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B60CDF2-717F-4E58-8BA5-5E4DED9F4E18}"/>
              </a:ext>
            </a:extLst>
          </p:cNvPr>
          <p:cNvSpPr/>
          <p:nvPr/>
        </p:nvSpPr>
        <p:spPr>
          <a:xfrm>
            <a:off x="2542389" y="6616896"/>
            <a:ext cx="18613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要介護認定調査票提出期限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5B49139-6950-411E-8B8D-E9F000AB6D44}"/>
              </a:ext>
            </a:extLst>
          </p:cNvPr>
          <p:cNvSpPr/>
          <p:nvPr/>
        </p:nvSpPr>
        <p:spPr>
          <a:xfrm>
            <a:off x="2123071" y="3439929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A227DA7-665E-4753-B359-6772731A6CDD}"/>
              </a:ext>
            </a:extLst>
          </p:cNvPr>
          <p:cNvSpPr/>
          <p:nvPr/>
        </p:nvSpPr>
        <p:spPr>
          <a:xfrm>
            <a:off x="2123071" y="4683851"/>
            <a:ext cx="53202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449B4F5-E465-4D01-ABD9-51F638BAB735}"/>
              </a:ext>
            </a:extLst>
          </p:cNvPr>
          <p:cNvSpPr txBox="1"/>
          <p:nvPr/>
        </p:nvSpPr>
        <p:spPr>
          <a:xfrm>
            <a:off x="613942" y="6983509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期限までに調査を完了しない見込みであるときは、下記問い合わせ先まで報告のうえ指示を受けてください。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0A3A0F0-27A5-4BFA-85D7-3900671CC25E}"/>
              </a:ext>
            </a:extLst>
          </p:cNvPr>
          <p:cNvSpPr/>
          <p:nvPr/>
        </p:nvSpPr>
        <p:spPr>
          <a:xfrm>
            <a:off x="2123071" y="3875140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425E4B-6274-4EFA-AB49-5330CEAB8759}"/>
              </a:ext>
            </a:extLst>
          </p:cNvPr>
          <p:cNvSpPr/>
          <p:nvPr/>
        </p:nvSpPr>
        <p:spPr>
          <a:xfrm>
            <a:off x="2123071" y="4348831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7165327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4B2BFB2-331B-4E99-8317-BECEC680277E}"/>
</file>

<file path=customXml/itemProps2.xml><?xml version="1.0" encoding="utf-8"?>
<ds:datastoreItem xmlns:ds="http://schemas.openxmlformats.org/officeDocument/2006/customXml" ds:itemID="{8BEE283A-182F-424A-947A-22E421784A28}"/>
</file>

<file path=customXml/itemProps3.xml><?xml version="1.0" encoding="utf-8"?>
<ds:datastoreItem xmlns:ds="http://schemas.openxmlformats.org/officeDocument/2006/customXml" ds:itemID="{7278AC67-05AC-4702-83F0-C14415D98CB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650</TotalTime>
  <Words>139</Words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