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0A3869-D7D1-46E7-B5BA-868C961D420A}"/>
</file>

<file path=customXml/itemProps2.xml><?xml version="1.0" encoding="utf-8"?>
<ds:datastoreItem xmlns:ds="http://schemas.openxmlformats.org/officeDocument/2006/customXml" ds:itemID="{1EB5E31D-7A82-4A77-B4D8-09E05934EFE3}"/>
</file>

<file path=customXml/itemProps3.xml><?xml version="1.0" encoding="utf-8"?>
<ds:datastoreItem xmlns:ds="http://schemas.openxmlformats.org/officeDocument/2006/customXml" ds:itemID="{654DD9B5-BD71-4CA7-9099-5297401347E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