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804" y="10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BF8304-607B-B62C-DD32-B7217BB4E2A0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F2247F8-AABA-19CF-87F3-59BA729CBCE2}"/>
              </a:ext>
            </a:extLst>
          </p:cNvPr>
          <p:cNvSpPr/>
          <p:nvPr/>
        </p:nvSpPr>
        <p:spPr>
          <a:xfrm>
            <a:off x="5007953" y="1146393"/>
            <a:ext cx="865033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799AAD-49DD-4D0D-A64E-FF2122470E9C}"/>
</file>

<file path=customXml/itemProps2.xml><?xml version="1.0" encoding="utf-8"?>
<ds:datastoreItem xmlns:ds="http://schemas.openxmlformats.org/officeDocument/2006/customXml" ds:itemID="{FCD95EB6-45AF-4E00-88B0-D95938E7A6A2}"/>
</file>

<file path=customXml/itemProps3.xml><?xml version="1.0" encoding="utf-8"?>
<ds:datastoreItem xmlns:ds="http://schemas.openxmlformats.org/officeDocument/2006/customXml" ds:itemID="{6286C5D0-E48C-461A-80DE-1DE6DEB2619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</TotalTime>
  <Words>75</Words>
  <PresentationFormat>A4 210 x 297 mm</PresentationFormat>
  <Paragraphs>36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2026-01-15T02:56:23Z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