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230" y="3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生活保護法介護券送付書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9580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0887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70264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5347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20835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521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33657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870982" y="3809332"/>
            <a:ext cx="48755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D23C2F2-574A-B7D5-04C0-DB4B0CBD9C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F43659D-228A-41DC-614C-EE1218E3E1E2}"/>
              </a:ext>
            </a:extLst>
          </p:cNvPr>
          <p:cNvSpPr/>
          <p:nvPr/>
        </p:nvSpPr>
        <p:spPr>
          <a:xfrm>
            <a:off x="545565" y="2493251"/>
            <a:ext cx="92415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返送依頼の文言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1A48A0-065C-42F4-8EE0-2322C82FE22E}"/>
</file>

<file path=customXml/itemProps2.xml><?xml version="1.0" encoding="utf-8"?>
<ds:datastoreItem xmlns:ds="http://schemas.openxmlformats.org/officeDocument/2006/customXml" ds:itemID="{61DD2CF7-119E-4003-BFE0-23DE84E78CEA}"/>
</file>

<file path=customXml/itemProps3.xml><?xml version="1.0" encoding="utf-8"?>
<ds:datastoreItem xmlns:ds="http://schemas.openxmlformats.org/officeDocument/2006/customXml" ds:itemID="{A09780CC-2E55-4A1F-A633-13D0BE82A37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</TotalTime>
  <Words>85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2025-08-06T10:31:05Z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