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3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　護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59348"/>
            <a:ext cx="2243183" cy="884721"/>
            <a:chOff x="4074450" y="659348"/>
            <a:chExt cx="2243183" cy="884721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A35E9B83-C459-40E8-B9A2-F5E5D54FD025}"/>
                </a:ext>
              </a:extLst>
            </p:cNvPr>
            <p:cNvSpPr/>
            <p:nvPr/>
          </p:nvSpPr>
          <p:spPr>
            <a:xfrm>
              <a:off x="5669633" y="659348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32944"/>
              </p:ext>
            </p:extLst>
          </p:nvPr>
        </p:nvGraphicFramePr>
        <p:xfrm>
          <a:off x="229281" y="2831543"/>
          <a:ext cx="6246356" cy="12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</a:t>
                      </a:r>
                      <a:endParaRPr kumimoji="1" lang="en-US" altLang="ja-JP" sz="600" b="0" spc="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号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 </a:t>
                      </a:r>
                      <a:r>
                        <a:rPr kumimoji="1" lang="ja-JP" altLang="en-US" sz="600" b="0" spc="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要介護状態等区分</a:t>
                      </a:r>
                      <a:endParaRPr kumimoji="1" lang="en-US" altLang="ja-JP" sz="600" b="0" spc="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名（性別）　生年月日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給付年月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認定有効期間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　　　　　　　　　交付番号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r>
                        <a:rPr kumimoji="1" lang="ja-JP" altLang="en-US" sz="600" spc="100" baseline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介護事業者名　　　　事業所番号　　       住</a:t>
                      </a:r>
                      <a:r>
                        <a:rPr kumimoji="1" lang="ja-JP" altLang="en-US" sz="600" spc="200" baseline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spc="6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介護サービスの種類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309134" y="3318623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324893" y="3534786"/>
            <a:ext cx="3582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2124954" y="3530844"/>
            <a:ext cx="3573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1862577" y="3536041"/>
            <a:ext cx="2063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1773332" y="35308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886977" y="3328484"/>
            <a:ext cx="3708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　・　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2533693" y="3789764"/>
            <a:ext cx="1188000" cy="1331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4530807" y="3321211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4529270" y="3491626"/>
            <a:ext cx="2859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3886977" y="3492594"/>
            <a:ext cx="3708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5811389" y="3322508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648F66C-FBF8-4B11-AD2E-0814860CA998}"/>
              </a:ext>
            </a:extLst>
          </p:cNvPr>
          <p:cNvSpPr/>
          <p:nvPr/>
        </p:nvSpPr>
        <p:spPr>
          <a:xfrm>
            <a:off x="309134" y="3491626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42E1277-2231-44E8-93C6-834AE81A5B00}"/>
              </a:ext>
            </a:extLst>
          </p:cNvPr>
          <p:cNvSpPr/>
          <p:nvPr/>
        </p:nvSpPr>
        <p:spPr>
          <a:xfrm>
            <a:off x="908708" y="3427035"/>
            <a:ext cx="34136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258FE154-E689-427D-AC06-6B0834F1C799}"/>
              </a:ext>
            </a:extLst>
          </p:cNvPr>
          <p:cNvSpPr/>
          <p:nvPr/>
        </p:nvSpPr>
        <p:spPr>
          <a:xfrm>
            <a:off x="309134" y="3664629"/>
            <a:ext cx="5227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93AFBFEF-EA59-4716-8827-40817098D0D2}"/>
              </a:ext>
            </a:extLst>
          </p:cNvPr>
          <p:cNvSpPr/>
          <p:nvPr/>
        </p:nvSpPr>
        <p:spPr>
          <a:xfrm>
            <a:off x="1324893" y="3344131"/>
            <a:ext cx="3582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016AC40-1082-45EF-95FC-9770B01884B3}"/>
              </a:ext>
            </a:extLst>
          </p:cNvPr>
          <p:cNvSpPr/>
          <p:nvPr/>
        </p:nvSpPr>
        <p:spPr>
          <a:xfrm>
            <a:off x="1780562" y="3344131"/>
            <a:ext cx="69302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要介護状態等区分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22079EE-CA5E-44CD-BDE5-1E0B5A9C71E2}"/>
              </a:ext>
            </a:extLst>
          </p:cNvPr>
          <p:cNvSpPr/>
          <p:nvPr/>
        </p:nvSpPr>
        <p:spPr>
          <a:xfrm>
            <a:off x="955686" y="3789764"/>
            <a:ext cx="5227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介護事業者名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77385D0-4988-4DCB-BE4E-1D1CCAD34B8E}"/>
              </a:ext>
            </a:extLst>
          </p:cNvPr>
          <p:cNvSpPr/>
          <p:nvPr/>
        </p:nvSpPr>
        <p:spPr>
          <a:xfrm>
            <a:off x="1739272" y="3789764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C005BB4-67E1-4626-9254-AEECEA64CA85}"/>
              </a:ext>
            </a:extLst>
          </p:cNvPr>
          <p:cNvSpPr/>
          <p:nvPr/>
        </p:nvSpPr>
        <p:spPr>
          <a:xfrm>
            <a:off x="3945417" y="3789764"/>
            <a:ext cx="7567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介護サービスの種類</a:t>
            </a:r>
          </a:p>
        </p:txBody>
      </p:sp>
      <p:graphicFrame>
        <p:nvGraphicFramePr>
          <p:cNvPr id="63" name="表 10">
            <a:extLst>
              <a:ext uri="{FF2B5EF4-FFF2-40B4-BE49-F238E27FC236}">
                <a16:creationId xmlns:a16="http://schemas.microsoft.com/office/drawing/2014/main" id="{C32CB54C-CDC6-4A06-BF03-2AA39920C0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81644"/>
              </p:ext>
            </p:extLst>
          </p:nvPr>
        </p:nvGraphicFramePr>
        <p:xfrm>
          <a:off x="227972" y="4042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1" name="表 10">
            <a:extLst>
              <a:ext uri="{FF2B5EF4-FFF2-40B4-BE49-F238E27FC236}">
                <a16:creationId xmlns:a16="http://schemas.microsoft.com/office/drawing/2014/main" id="{01933B37-08C7-4D1B-882B-75BC17333E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482799"/>
              </p:ext>
            </p:extLst>
          </p:nvPr>
        </p:nvGraphicFramePr>
        <p:xfrm>
          <a:off x="225476" y="4798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2" name="表 10">
            <a:extLst>
              <a:ext uri="{FF2B5EF4-FFF2-40B4-BE49-F238E27FC236}">
                <a16:creationId xmlns:a16="http://schemas.microsoft.com/office/drawing/2014/main" id="{4F114E39-19B1-43E3-BA53-D8BD8E58CC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702953"/>
              </p:ext>
            </p:extLst>
          </p:nvPr>
        </p:nvGraphicFramePr>
        <p:xfrm>
          <a:off x="222980" y="5554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3" name="表 10">
            <a:extLst>
              <a:ext uri="{FF2B5EF4-FFF2-40B4-BE49-F238E27FC236}">
                <a16:creationId xmlns:a16="http://schemas.microsoft.com/office/drawing/2014/main" id="{2131D736-ED81-44D9-8204-310F5459F0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631782"/>
              </p:ext>
            </p:extLst>
          </p:nvPr>
        </p:nvGraphicFramePr>
        <p:xfrm>
          <a:off x="220484" y="6310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9" name="表 10">
            <a:extLst>
              <a:ext uri="{FF2B5EF4-FFF2-40B4-BE49-F238E27FC236}">
                <a16:creationId xmlns:a16="http://schemas.microsoft.com/office/drawing/2014/main" id="{A8BDEFBD-F6FC-4F7A-8FE6-210181B60A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82826"/>
              </p:ext>
            </p:extLst>
          </p:nvPr>
        </p:nvGraphicFramePr>
        <p:xfrm>
          <a:off x="217988" y="7066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90" name="表 10">
            <a:extLst>
              <a:ext uri="{FF2B5EF4-FFF2-40B4-BE49-F238E27FC236}">
                <a16:creationId xmlns:a16="http://schemas.microsoft.com/office/drawing/2014/main" id="{535F9DE8-7317-4DC0-B1D0-DBD270A27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063172"/>
              </p:ext>
            </p:extLst>
          </p:nvPr>
        </p:nvGraphicFramePr>
        <p:xfrm>
          <a:off x="215492" y="7822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C7DB21C-30C1-4C7F-B23D-8BE32569D710}"/>
              </a:ext>
            </a:extLst>
          </p:cNvPr>
          <p:cNvSpPr/>
          <p:nvPr/>
        </p:nvSpPr>
        <p:spPr>
          <a:xfrm>
            <a:off x="1773332" y="4262786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3C9D0365-04C3-45CF-8B69-F26BB442FCE3}"/>
              </a:ext>
            </a:extLst>
          </p:cNvPr>
          <p:cNvSpPr/>
          <p:nvPr/>
        </p:nvSpPr>
        <p:spPr>
          <a:xfrm>
            <a:off x="1773332" y="502708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1CAFB42-D2F2-4499-B91B-EF55AACC3264}"/>
              </a:ext>
            </a:extLst>
          </p:cNvPr>
          <p:cNvSpPr/>
          <p:nvPr/>
        </p:nvSpPr>
        <p:spPr>
          <a:xfrm>
            <a:off x="1773332" y="579680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51A60AD0-5163-4EE2-9DEB-717CC0788343}"/>
              </a:ext>
            </a:extLst>
          </p:cNvPr>
          <p:cNvSpPr/>
          <p:nvPr/>
        </p:nvSpPr>
        <p:spPr>
          <a:xfrm>
            <a:off x="1757581" y="65370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6559C1B7-AD9F-4A84-B836-BAE59D90F629}"/>
              </a:ext>
            </a:extLst>
          </p:cNvPr>
          <p:cNvSpPr/>
          <p:nvPr/>
        </p:nvSpPr>
        <p:spPr>
          <a:xfrm>
            <a:off x="1766679" y="72930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AB0EB93D-0CC4-4671-A028-21FDC11BAA80}"/>
              </a:ext>
            </a:extLst>
          </p:cNvPr>
          <p:cNvSpPr/>
          <p:nvPr/>
        </p:nvSpPr>
        <p:spPr>
          <a:xfrm>
            <a:off x="1767053" y="8040746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7B90D96-487F-4211-A5D5-9B45F6F3F588}"/>
              </a:ext>
            </a:extLst>
          </p:cNvPr>
          <p:cNvSpPr/>
          <p:nvPr/>
        </p:nvSpPr>
        <p:spPr>
          <a:xfrm>
            <a:off x="2607278" y="3344131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61B8DAD-12E9-4CBC-9D96-7CC433B5685E}"/>
              </a:ext>
            </a:extLst>
          </p:cNvPr>
          <p:cNvSpPr/>
          <p:nvPr/>
        </p:nvSpPr>
        <p:spPr>
          <a:xfrm>
            <a:off x="2603583" y="3527612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6161C0FE-1AAD-4B24-83FF-600196758921}"/>
              </a:ext>
            </a:extLst>
          </p:cNvPr>
          <p:cNvSpPr/>
          <p:nvPr/>
        </p:nvSpPr>
        <p:spPr>
          <a:xfrm>
            <a:off x="5811389" y="2450319"/>
            <a:ext cx="7567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FC027CE-47B4-46C0-9D21-42D648612241}"/>
              </a:ext>
            </a:extLst>
          </p:cNvPr>
          <p:cNvSpPr/>
          <p:nvPr/>
        </p:nvSpPr>
        <p:spPr>
          <a:xfrm>
            <a:off x="3188957" y="3398382"/>
            <a:ext cx="5565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認定有効期間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6313C5F-2441-4DD6-9F84-BAEF27B47D48}"/>
              </a:ext>
            </a:extLst>
          </p:cNvPr>
          <p:cNvSpPr/>
          <p:nvPr/>
        </p:nvSpPr>
        <p:spPr>
          <a:xfrm>
            <a:off x="3971439" y="2065896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198FC88-909D-4A23-90AC-05AD0FB830DD}"/>
              </a:ext>
            </a:extLst>
          </p:cNvPr>
          <p:cNvSpPr/>
          <p:nvPr/>
        </p:nvSpPr>
        <p:spPr>
          <a:xfrm>
            <a:off x="5075903" y="3318623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150BCE4-43AD-B9DD-AB06-E006B7C98A2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FE57C16-0A83-4D76-B58C-472FB6C34B6E}"/>
</file>

<file path=customXml/itemProps2.xml><?xml version="1.0" encoding="utf-8"?>
<ds:datastoreItem xmlns:ds="http://schemas.openxmlformats.org/officeDocument/2006/customXml" ds:itemID="{D0193972-15A4-4AA0-AC69-40308E48E4ED}"/>
</file>

<file path=customXml/itemProps3.xml><?xml version="1.0" encoding="utf-8"?>
<ds:datastoreItem xmlns:ds="http://schemas.openxmlformats.org/officeDocument/2006/customXml" ds:itemID="{00F9B1E2-88D9-474C-A03B-06569BD1126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186</Words>
  <PresentationFormat>A4 210 x 297 mm</PresentationFormat>
  <Paragraphs>98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2025-01-24T02:40:34Z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