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2502" y="-3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202514"/>
              </p:ext>
            </p:extLst>
          </p:nvPr>
        </p:nvGraphicFramePr>
        <p:xfrm>
          <a:off x="558630" y="1057784"/>
          <a:ext cx="5758388" cy="1152000"/>
        </p:xfrm>
        <a:graphic>
          <a:graphicData uri="http://schemas.openxmlformats.org/drawingml/2006/table">
            <a:tbl>
              <a:tblPr/>
              <a:tblGrid>
                <a:gridCol w="1085871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5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652599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17533">
                  <a:extLst>
                    <a:ext uri="{9D8B030D-6E8A-4147-A177-3AD203B41FA5}">
                      <a16:colId xmlns:a16="http://schemas.microsoft.com/office/drawing/2014/main" val="2642630359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</a:t>
                      </a:r>
                      <a:endParaRPr lang="en-US" altLang="ja-JP" sz="900" spc="6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/>
                      <a:r>
                        <a:rPr lang="ja-JP" sz="900" spc="6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から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  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まで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</a:t>
                      </a:r>
                      <a:endParaRPr lang="en-US" altLang="ja-JP" sz="900" spc="22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/>
                      <a:r>
                        <a:rPr lang="ja-JP" sz="900" spc="22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併用別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9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9293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4712298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132988" y="1707790"/>
            <a:ext cx="2046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09336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072131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9F2FD1-C640-4674-B426-3D95A8A58AB7}"/>
</file>

<file path=customXml/itemProps2.xml><?xml version="1.0" encoding="utf-8"?>
<ds:datastoreItem xmlns:ds="http://schemas.openxmlformats.org/officeDocument/2006/customXml" ds:itemID="{C3828EC0-6F27-4DA6-A14E-2817F8AFDDE4}"/>
</file>

<file path=customXml/itemProps3.xml><?xml version="1.0" encoding="utf-8"?>
<ds:datastoreItem xmlns:ds="http://schemas.openxmlformats.org/officeDocument/2006/customXml" ds:itemID="{A1464D51-E784-47E5-A316-B0C308E10E6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315</Words>
  <PresentationFormat>A4 210 x 297 mm</PresentationFormat>
  <Paragraphs>166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2025-10-09T09:01:46Z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