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488" y="6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8A821B-6602-4103-834C-AAB91C0F6930}"/>
</file>

<file path=customXml/itemProps2.xml><?xml version="1.0" encoding="utf-8"?>
<ds:datastoreItem xmlns:ds="http://schemas.openxmlformats.org/officeDocument/2006/customXml" ds:itemID="{C92D8F72-7549-47D7-A025-9519C95E50CD}"/>
</file>

<file path=customXml/itemProps3.xml><?xml version="1.0" encoding="utf-8"?>
<ds:datastoreItem xmlns:ds="http://schemas.openxmlformats.org/officeDocument/2006/customXml" ds:itemID="{34EED009-1444-4B97-9B93-6164ED974DA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