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8127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1646D-5E3C-4652-BFD3-97CCB1E04F91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08C93-5C78-4561-9B7D-B39029277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09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108C93-5C78-4561-9B7D-B390292778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1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A3D7FFC-DED4-444A-9501-725964A5F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353" imgH="318" progId="TCLayout.ActiveDocument.1">
                  <p:embed/>
                </p:oleObj>
              </mc:Choice>
              <mc:Fallback>
                <p:oleObj name="think-cell スライド" r:id="rId4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被保護者異動訂正連絡票（国保連用）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A45EC1F-9A95-478B-80E4-2CA241332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51138"/>
              </p:ext>
            </p:extLst>
          </p:nvPr>
        </p:nvGraphicFramePr>
        <p:xfrm>
          <a:off x="481157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6711046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927156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91486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66841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509423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32109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614689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8211822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51394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984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78249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146355"/>
              </p:ext>
            </p:extLst>
          </p:nvPr>
        </p:nvGraphicFramePr>
        <p:xfrm>
          <a:off x="6261219" y="1015459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056889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18916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5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BFF1130-736C-48D7-84AE-FA2EE15D7558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613A8DE-12CB-4BF3-ADEA-8F8D12D6DAF8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EE2E54E-737C-4C65-8AA3-42F8A837C4D8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966ABA9-D9F1-4982-8169-189C66EFED43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2BAAC7C-81C1-4D4E-8743-1B9BD7DE0E08}"/>
              </a:ext>
            </a:extLst>
          </p:cNvPr>
          <p:cNvSpPr/>
          <p:nvPr/>
        </p:nvSpPr>
        <p:spPr>
          <a:xfrm>
            <a:off x="4916488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5D2C9E1-C6C7-48D8-B79F-EF7160F69F10}"/>
              </a:ext>
            </a:extLst>
          </p:cNvPr>
          <p:cNvSpPr/>
          <p:nvPr/>
        </p:nvSpPr>
        <p:spPr>
          <a:xfrm>
            <a:off x="6321818" y="1640873"/>
            <a:ext cx="687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F2BDFBF-1641-490C-88B3-99B7B6E711AF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450977E-EE5D-47C2-8B40-07792D8A13CB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F5BD439-C7C5-4F57-A64D-0718006A8154}"/>
              </a:ext>
            </a:extLst>
          </p:cNvPr>
          <p:cNvSpPr/>
          <p:nvPr/>
        </p:nvSpPr>
        <p:spPr>
          <a:xfrm>
            <a:off x="149225" y="2486306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B0C78E4-05DA-464F-A144-2A3D71F1A3E2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38A2932-09D2-466B-93B5-7E8C49100D99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8032D22-2D45-42D5-898A-02FD6C1A5CF7}"/>
              </a:ext>
            </a:extLst>
          </p:cNvPr>
          <p:cNvSpPr/>
          <p:nvPr/>
        </p:nvSpPr>
        <p:spPr>
          <a:xfrm>
            <a:off x="174322" y="347573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F2274CB-5C41-4A6D-B841-1305EF8A002C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5266EBB-FAB1-40B4-AAD5-DC082F08B943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4D76FE8-435E-4CC7-952E-B8BC875C327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52314B9-7D8E-4949-8F36-83E778CD7179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6E26D6C-16C7-409D-A6FF-7C1BD8E22FFE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FFA2B71-D7D1-4F17-AC8F-B4795A713809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6C3672D-E266-4FF9-8314-EA1D8432ABE3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5E192544-48BF-4374-94F3-2E9A61A19649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94AC04F-E780-4B40-B4E5-1987C80CB627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D3A5860-9D6F-41DE-A2C0-BECF5655D397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F965AD1-80A8-46B0-A56F-92A274C4D8AE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A8CFFA-DD5B-4EDC-962E-D6BE36ADCE6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AAE210C-781C-4FE1-9725-5AA90C06B8BC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E330A19-4EA1-4DA9-9DA0-C7E75DF6D5A0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C382371-EF26-484D-9673-303F37FA4000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A3989F22-A600-4A44-BB14-16407A012A12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DD7E90B8-8E9B-4CE1-8E01-9C1E4AD130DF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88D2959-0825-43D6-9B38-B780841A99D7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46F7E883-9CBB-424C-895A-E30D0495FD59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7F922CF2-DB1C-4E90-8854-40900692582E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C5BDB03F-4411-4D7D-B9F4-367EDBC7486F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6206F67D-B33B-44BE-9339-79DDC807B25E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E05B2BD-CC83-4E60-9DEA-EE61C49FDEF5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DFCA5CB-5DE7-4061-B2A4-E77DA24FCDF6}"/>
              </a:ext>
            </a:extLst>
          </p:cNvPr>
          <p:cNvSpPr/>
          <p:nvPr/>
        </p:nvSpPr>
        <p:spPr>
          <a:xfrm>
            <a:off x="5833150" y="269255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1835E36-7E3E-44F9-85AE-E4770087FCE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022801D-4429-4A1D-B439-A3A81B236D38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C93F2C74-6910-47D8-91BA-EF0B96995953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DA239F3-F378-4C47-A43F-6EE25D6C41C4}"/>
              </a:ext>
            </a:extLst>
          </p:cNvPr>
          <p:cNvSpPr/>
          <p:nvPr/>
        </p:nvSpPr>
        <p:spPr>
          <a:xfrm>
            <a:off x="6184792" y="1440659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修正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25B7D0F-A442-456A-86DC-A4E1C1B12CC6}"/>
              </a:ext>
            </a:extLst>
          </p:cNvPr>
          <p:cNvSpPr/>
          <p:nvPr/>
        </p:nvSpPr>
        <p:spPr>
          <a:xfrm>
            <a:off x="6607767" y="1436905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削除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AD181E3E-9BA8-4D50-B3E8-CFA5DA459545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E7E3369-C3B6-4BE5-B7B6-6E1D1C6401CD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F2487C6-D0AE-43E0-9F13-5B5EE3FE7BE3}"/>
              </a:ext>
            </a:extLst>
          </p:cNvPr>
          <p:cNvSpPr/>
          <p:nvPr/>
        </p:nvSpPr>
        <p:spPr>
          <a:xfrm>
            <a:off x="65433" y="770331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A768AD-F5EE-49B7-9E82-240733FFDF73}"/>
</file>

<file path=customXml/itemProps2.xml><?xml version="1.0" encoding="utf-8"?>
<ds:datastoreItem xmlns:ds="http://schemas.openxmlformats.org/officeDocument/2006/customXml" ds:itemID="{B1B2383B-B8FF-4D09-9CB0-34AE69257280}"/>
</file>

<file path=customXml/itemProps3.xml><?xml version="1.0" encoding="utf-8"?>
<ds:datastoreItem xmlns:ds="http://schemas.openxmlformats.org/officeDocument/2006/customXml" ds:itemID="{09372EC1-45BA-433F-848C-BEA859D5F05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628</Words>
  <PresentationFormat>A4 210 x 297 mm</PresentationFormat>
  <Paragraphs>432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71f84798-3dac-4ba6-9c66-e90c78911323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