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800B4B-0612-4600-89A7-A7235F324A9E}"/>
</file>

<file path=customXml/itemProps2.xml><?xml version="1.0" encoding="utf-8"?>
<ds:datastoreItem xmlns:ds="http://schemas.openxmlformats.org/officeDocument/2006/customXml" ds:itemID="{37397C79-4F77-4B3B-8739-AD73EAED0A2A}"/>
</file>

<file path=customXml/itemProps3.xml><?xml version="1.0" encoding="utf-8"?>
<ds:datastoreItem xmlns:ds="http://schemas.openxmlformats.org/officeDocument/2006/customXml" ds:itemID="{F692431A-49AA-47D1-89B3-CB50234CDFA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