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331" y="1724404"/>
            <a:ext cx="5760000" cy="48474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同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      意      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952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生活保護法（以下「法」という。）による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保護の決定若しくは実施又は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法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条の規定の施行のた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めに必要があるときは、私及び私の世帯員（以下「私等」という。）の以下に掲げる事項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につき、貴福祉事務所が官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公署、日本年金機構若しくは共済組合等（以下「官公署等」という。）に対し、必要な書類の閲覧若しくは資料の提供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を求め、又は銀行、信託会社、私等の雇主、その他の関係人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（以下「銀行等」という。）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に報告を求めることに同意し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ます。</a:t>
            </a: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952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また、貴福祉事務所の調査又は報告要求に対し、官公署等又は銀行等が報告することについて、私等が同意し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ている旨を官公署等又は銀行等に伝えて構いません。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5725"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8572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保護廃止後は、氏名及び住所又は居所、健康状態並びに他の保護の実施機関における保護の決定及び実施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18097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の状況を除き、保護を受けていた期間における事項に限る。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F1D51F8-40CE-4B18-A747-B51F0213CC5B}"/>
              </a:ext>
            </a:extLst>
          </p:cNvPr>
          <p:cNvSpPr/>
          <p:nvPr/>
        </p:nvSpPr>
        <p:spPr>
          <a:xfrm>
            <a:off x="571331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C352F0A-256A-4F34-BA01-3C30A2FB0974}"/>
              </a:ext>
            </a:extLst>
          </p:cNvPr>
          <p:cNvGrpSpPr/>
          <p:nvPr/>
        </p:nvGrpSpPr>
        <p:grpSpPr>
          <a:xfrm>
            <a:off x="3715724" y="7815837"/>
            <a:ext cx="2204887" cy="652404"/>
            <a:chOff x="3819525" y="1413115"/>
            <a:chExt cx="765456" cy="652404"/>
          </a:xfrm>
          <a:noFill/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4BC1DE01-ECA5-412E-869A-78B74D95476F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D8AEB53B-8505-4D5B-A8E9-D5D70CB1F8DF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11BA6D73-1C8B-4B0B-83D6-C53355BA70FE}"/>
              </a:ext>
            </a:extLst>
          </p:cNvPr>
          <p:cNvSpPr/>
          <p:nvPr/>
        </p:nvSpPr>
        <p:spPr>
          <a:xfrm>
            <a:off x="3715724" y="7405963"/>
            <a:ext cx="2615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年　　　　月　　　　日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22EB0945-9E40-4639-9D3B-FA0285437783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  <a:noFill/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99D638C-2359-4078-ADEC-9C365D5CAEAE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C8944A07-5E12-48D6-9A83-F1BD65F744F7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B8CE6C48-E754-42E4-A2F2-FF87E49942B3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818A015-37D2-4F3C-BCCD-8DC21BA8EB25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F541C66-E221-4266-AAA1-744559218D24}"/>
              </a:ext>
            </a:extLst>
          </p:cNvPr>
          <p:cNvSpPr/>
          <p:nvPr/>
        </p:nvSpPr>
        <p:spPr>
          <a:xfrm>
            <a:off x="893283" y="4229400"/>
            <a:ext cx="5160383" cy="163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AFF2E41-A249-46C2-89FB-DA1E6F55733B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A1C6164-54D5-4750-B224-84A2EE74362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046A3135-72C0-4208-8C15-185C65333AC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23BBF84-332B-43E7-9725-051362E8C186}"/>
              </a:ext>
            </a:extLst>
          </p:cNvPr>
          <p:cNvSpPr/>
          <p:nvPr/>
        </p:nvSpPr>
        <p:spPr>
          <a:xfrm>
            <a:off x="571331" y="84333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5284EFE-EF0F-4F19-B198-81108C4DBD50}"/>
              </a:ext>
            </a:extLst>
          </p:cNvPr>
          <p:cNvSpPr/>
          <p:nvPr/>
        </p:nvSpPr>
        <p:spPr>
          <a:xfrm>
            <a:off x="4142608" y="7934423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604647" y="9147479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66123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890AB23-801A-4DDE-9F6A-5F00CF9EC182}"/>
</file>

<file path=customXml/itemProps2.xml><?xml version="1.0" encoding="utf-8"?>
<ds:datastoreItem xmlns:ds="http://schemas.openxmlformats.org/officeDocument/2006/customXml" ds:itemID="{0DC41E7C-2BE3-497E-8F21-9833A2DB477C}"/>
</file>

<file path=customXml/itemProps3.xml><?xml version="1.0" encoding="utf-8"?>
<ds:datastoreItem xmlns:ds="http://schemas.openxmlformats.org/officeDocument/2006/customXml" ds:itemID="{D11BC601-A889-4B98-94DC-61ACD57443C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269</Words>
  <PresentationFormat>A4 210 x 297 mm</PresentationFormat>
  <Paragraphs>42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e08cf73d-005a-4177-b31e-55d0df5bd54c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