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authors.xml" ContentType="application/vnd.ms-powerpoi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6318" autoAdjust="0"/>
  </p:normalViewPr>
  <p:slideViewPr>
    <p:cSldViewPr snapToGrid="0" showGuides="1">
      <p:cViewPr>
        <p:scale>
          <a:sx n="66" d="100"/>
          <a:sy n="66" d="100"/>
        </p:scale>
        <p:origin x="1892" y="-668"/>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2690768709"/>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9</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人以上）</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同意部位</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⑦施術報告書交付料</a:t>
                      </a:r>
                    </a:p>
                    <a:p>
                      <a:pPr marL="10795" algn="just">
                        <a:lnSpc>
                          <a:spcPts val="1200"/>
                        </a:lnSpc>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baseline="0"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　合　計　金　額　（①＋②＋③＋④＋⑤＋⑥＋⑦）</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⑨　社　保　負　担（ 　　　　　　　）</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⑩　本　人　支　払　額</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⑪　差引請求（支払）金額　（⑧－⑨－⑩）</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3921274686"/>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A627044-379C-499E-A1E4-3751420593CC}"/>
</file>

<file path=customXml/itemProps2.xml><?xml version="1.0" encoding="utf-8"?>
<ds:datastoreItem xmlns:ds="http://schemas.openxmlformats.org/officeDocument/2006/customXml" ds:itemID="{BC551426-ADB7-47BF-8121-8A8E6A973B1E}"/>
</file>

<file path=customXml/itemProps3.xml><?xml version="1.0" encoding="utf-8"?>
<ds:datastoreItem xmlns:ds="http://schemas.openxmlformats.org/officeDocument/2006/customXml" ds:itemID="{3512BE18-223F-46F9-A297-6DDED00B75D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5049</TotalTime>
  <Words>1122</Words>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