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9ABF9A-711C-4544-ACEE-9C4272560AAF}"/>
</file>

<file path=customXml/itemProps2.xml><?xml version="1.0" encoding="utf-8"?>
<ds:datastoreItem xmlns:ds="http://schemas.openxmlformats.org/officeDocument/2006/customXml" ds:itemID="{8A35D2CF-F111-475D-85E4-23541C51B2E1}"/>
</file>

<file path=customXml/itemProps3.xml><?xml version="1.0" encoding="utf-8"?>
<ds:datastoreItem xmlns:ds="http://schemas.openxmlformats.org/officeDocument/2006/customXml" ds:itemID="{C4F5CC53-75AD-4AE8-B442-50FC9AC806F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