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B9EA3-8C0C-4834-A29A-D6DD55240E0B}" v="2" dt="2022-12-20T04:34:37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56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33669"/>
              </p:ext>
            </p:extLst>
          </p:nvPr>
        </p:nvGraphicFramePr>
        <p:xfrm>
          <a:off x="560073" y="877942"/>
          <a:ext cx="5750638" cy="7498224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874047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323557">
                  <a:extLst>
                    <a:ext uri="{9D8B030D-6E8A-4147-A177-3AD203B41FA5}">
                      <a16:colId xmlns:a16="http://schemas.microsoft.com/office/drawing/2014/main" val="4254351297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33205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380617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605304">
                  <a:extLst>
                    <a:ext uri="{9D8B030D-6E8A-4147-A177-3AD203B41FA5}">
                      <a16:colId xmlns:a16="http://schemas.microsoft.com/office/drawing/2014/main" val="1022339351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45011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4401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（生年月日） 　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/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7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要否意見（施術者記載欄）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7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871741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往療が必要な場合その理由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34884"/>
                  </a:ext>
                </a:extLst>
              </a:tr>
              <a:tr h="77579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252000">
                <a:tc rowSpan="5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同意年月日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2152650" indent="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指定医療機関名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380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所在地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11824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医師氏名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78273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注意事項等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320789"/>
                  </a:ext>
                </a:extLst>
              </a:tr>
              <a:tr h="477588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833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5570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　　　　　　　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241480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0593" y="2241480"/>
            <a:ext cx="5419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40593" y="242071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543166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54316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72604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726046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0118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250583" y="541356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   年     月      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072124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A1DA39D-9AA7-427B-9794-A874E778F033}"/>
              </a:ext>
            </a:extLst>
          </p:cNvPr>
          <p:cNvSpPr/>
          <p:nvPr/>
        </p:nvSpPr>
        <p:spPr>
          <a:xfrm>
            <a:off x="6310709" y="3773088"/>
            <a:ext cx="228066" cy="52917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FF86CFC-69CC-4A1E-841F-5F706F462577}"/>
              </a:ext>
            </a:extLst>
          </p:cNvPr>
          <p:cNvSpPr/>
          <p:nvPr/>
        </p:nvSpPr>
        <p:spPr>
          <a:xfrm>
            <a:off x="6310709" y="5543166"/>
            <a:ext cx="228065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9371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218762" y="9393138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A07CE27-7D79-4665-B18E-84BE7FAB11E1}"/>
              </a:ext>
            </a:extLst>
          </p:cNvPr>
          <p:cNvSpPr/>
          <p:nvPr/>
        </p:nvSpPr>
        <p:spPr>
          <a:xfrm>
            <a:off x="838014" y="2373227"/>
            <a:ext cx="167015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A496659-477D-44C9-8B67-284374AAFCCC}"/>
              </a:ext>
            </a:extLst>
          </p:cNvPr>
          <p:cNvSpPr/>
          <p:nvPr/>
        </p:nvSpPr>
        <p:spPr>
          <a:xfrm>
            <a:off x="560073" y="8364003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施術を行う場合は、事前に医師の同意を得ること。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361950" algn="l"/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37638C-93D2-47B3-BD36-D68194D21E8B}"/>
              </a:ext>
            </a:extLst>
          </p:cNvPr>
          <p:cNvSpPr/>
          <p:nvPr/>
        </p:nvSpPr>
        <p:spPr>
          <a:xfrm>
            <a:off x="4898583" y="201744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994E6C1-42E8-48C5-9973-6C4FE976B706}"/>
              </a:ext>
            </a:extLst>
          </p:cNvPr>
          <p:cNvSpPr/>
          <p:nvPr/>
        </p:nvSpPr>
        <p:spPr>
          <a:xfrm>
            <a:off x="1173408" y="1672124"/>
            <a:ext cx="109886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D2D98DF-DB39-4CC1-981A-1E56F19C5E75}"/>
              </a:ext>
            </a:extLst>
          </p:cNvPr>
          <p:cNvSpPr/>
          <p:nvPr/>
        </p:nvSpPr>
        <p:spPr>
          <a:xfrm>
            <a:off x="1437986" y="117503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AE5C9BA-9958-48F5-A55C-F133E5897DB6}"/>
              </a:ext>
            </a:extLst>
          </p:cNvPr>
          <p:cNvSpPr/>
          <p:nvPr/>
        </p:nvSpPr>
        <p:spPr>
          <a:xfrm>
            <a:off x="3429000" y="163878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77E5B9C-BDFA-4C60-B3AA-A52927F31BCE}"/>
              </a:ext>
            </a:extLst>
          </p:cNvPr>
          <p:cNvSpPr/>
          <p:nvPr/>
        </p:nvSpPr>
        <p:spPr>
          <a:xfrm>
            <a:off x="3429000" y="1484131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5F70B44-4D10-4A29-AB38-CCE0FF8B3AEB}"/>
              </a:ext>
            </a:extLst>
          </p:cNvPr>
          <p:cNvSpPr/>
          <p:nvPr/>
        </p:nvSpPr>
        <p:spPr>
          <a:xfrm>
            <a:off x="4633534" y="1638783"/>
            <a:ext cx="50094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B52D936C-4AE0-4E85-AE63-556C7C046036}"/>
              </a:ext>
            </a:extLst>
          </p:cNvPr>
          <p:cNvSpPr/>
          <p:nvPr/>
        </p:nvSpPr>
        <p:spPr>
          <a:xfrm>
            <a:off x="5290103" y="1638783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B37D558-9ACE-4075-B2B2-A33FF0C65B87}"/>
              </a:ext>
            </a:extLst>
          </p:cNvPr>
          <p:cNvSpPr/>
          <p:nvPr/>
        </p:nvSpPr>
        <p:spPr>
          <a:xfrm>
            <a:off x="6318709" y="435323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C7B966B-2A71-45FD-B423-EB2D7F2E1866}"/>
              </a:ext>
            </a:extLst>
          </p:cNvPr>
          <p:cNvSpPr/>
          <p:nvPr/>
        </p:nvSpPr>
        <p:spPr>
          <a:xfrm>
            <a:off x="6343196" y="643102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3A412B7-4850-4DEE-B304-3DCB36B577AD}"/>
              </a:ext>
            </a:extLst>
          </p:cNvPr>
          <p:cNvSpPr/>
          <p:nvPr/>
        </p:nvSpPr>
        <p:spPr>
          <a:xfrm>
            <a:off x="3129392" y="627697"/>
            <a:ext cx="7734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給付種類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54ECE4A-820B-4151-99D0-0457B13E038C}"/>
              </a:ext>
            </a:extLst>
          </p:cNvPr>
          <p:cNvSpPr/>
          <p:nvPr/>
        </p:nvSpPr>
        <p:spPr>
          <a:xfrm>
            <a:off x="1029026" y="2380504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ECEB7AB-B5C7-4389-AF39-261E87E200CE}"/>
              </a:ext>
            </a:extLst>
          </p:cNvPr>
          <p:cNvSpPr/>
          <p:nvPr/>
        </p:nvSpPr>
        <p:spPr>
          <a:xfrm>
            <a:off x="1479026" y="522493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C8F9828-278A-4C30-A757-5A5F984532E5}"/>
              </a:ext>
            </a:extLst>
          </p:cNvPr>
          <p:cNvSpPr/>
          <p:nvPr/>
        </p:nvSpPr>
        <p:spPr>
          <a:xfrm>
            <a:off x="4701497" y="5726046"/>
            <a:ext cx="150121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AFD2C4F-BA32-48AF-8F2E-B93CEC79B121}"/>
              </a:ext>
            </a:extLst>
          </p:cNvPr>
          <p:cNvSpPr/>
          <p:nvPr/>
        </p:nvSpPr>
        <p:spPr>
          <a:xfrm>
            <a:off x="4704167" y="5868358"/>
            <a:ext cx="149854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指定施術機関（施術者）名称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89EE43EA-C644-46E1-9897-39878D9F14B9}"/>
              </a:ext>
            </a:extLst>
          </p:cNvPr>
          <p:cNvSpPr/>
          <p:nvPr/>
        </p:nvSpPr>
        <p:spPr>
          <a:xfrm>
            <a:off x="5751245" y="6209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F1EAA84-F7F1-4ACF-94B9-5E4D5871EB59}"/>
              </a:ext>
            </a:extLst>
          </p:cNvPr>
          <p:cNvGrpSpPr/>
          <p:nvPr/>
        </p:nvGrpSpPr>
        <p:grpSpPr>
          <a:xfrm>
            <a:off x="4076102" y="137625"/>
            <a:ext cx="2234607" cy="365760"/>
            <a:chOff x="3645000" y="1370007"/>
            <a:chExt cx="2234607" cy="365760"/>
          </a:xfrm>
          <a:noFill/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E1ABEBF1-B13B-4B59-B747-72F25F6303A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5CF18CF9-C3BD-4D2A-8D8A-760D0B11A2D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61265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9FE795-0D72-4BA9-8930-03BD7949EF14}"/>
</file>

<file path=customXml/itemProps2.xml><?xml version="1.0" encoding="utf-8"?>
<ds:datastoreItem xmlns:ds="http://schemas.openxmlformats.org/officeDocument/2006/customXml" ds:itemID="{2ADE1271-B261-4F9A-859C-EB68A988ADF9}"/>
</file>

<file path=customXml/itemProps3.xml><?xml version="1.0" encoding="utf-8"?>
<ds:datastoreItem xmlns:ds="http://schemas.openxmlformats.org/officeDocument/2006/customXml" ds:itemID="{F152CF3A-7931-4ADB-9548-CE35CBEF450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504</Words>
  <PresentationFormat>A4 210 x 297 mm</PresentationFormat>
  <Paragraphs>109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7e6e92d0-c0b7-41fc-a254-4b5ea008b0b0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