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ED97EB-B6E1-4652-B4E1-BD69FB6AF01A}"/>
</file>

<file path=customXml/itemProps2.xml><?xml version="1.0" encoding="utf-8"?>
<ds:datastoreItem xmlns:ds="http://schemas.openxmlformats.org/officeDocument/2006/customXml" ds:itemID="{23B60C64-4015-4607-912F-34C8B80B493D}"/>
</file>

<file path=customXml/itemProps3.xml><?xml version="1.0" encoding="utf-8"?>
<ds:datastoreItem xmlns:ds="http://schemas.openxmlformats.org/officeDocument/2006/customXml" ds:itemID="{6C5A9482-D232-4A13-82FF-6FCF0F7E5D3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