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42" y="-1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送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付</a:t>
            </a: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</a:t>
            </a: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2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3942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426742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613942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発行自治体名称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5007900" y="1345307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発行者氏名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C71B53-D61A-4653-A466-D13C6D109D70}"/>
              </a:ext>
            </a:extLst>
          </p:cNvPr>
          <p:cNvSpPr/>
          <p:nvPr/>
        </p:nvSpPr>
        <p:spPr>
          <a:xfrm>
            <a:off x="5007900" y="1176405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発行役職名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74B18DC-D610-4C22-931C-CF7DEAE3AF34}"/>
              </a:ext>
            </a:extLst>
          </p:cNvPr>
          <p:cNvSpPr/>
          <p:nvPr/>
        </p:nvSpPr>
        <p:spPr>
          <a:xfrm>
            <a:off x="5837794" y="1146506"/>
            <a:ext cx="438977" cy="397563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1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ysClr val="windowText" lastClr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印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382093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411636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  <a:gridCol w="564701">
                  <a:extLst>
                    <a:ext uri="{9D8B030D-6E8A-4147-A177-3AD203B41FA5}">
                      <a16:colId xmlns:a16="http://schemas.microsoft.com/office/drawing/2014/main" val="3104198905"/>
                    </a:ext>
                  </a:extLst>
                </a:gridCol>
                <a:gridCol w="673674">
                  <a:extLst>
                    <a:ext uri="{9D8B030D-6E8A-4147-A177-3AD203B41FA5}">
                      <a16:colId xmlns:a16="http://schemas.microsoft.com/office/drawing/2014/main" val="354356243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DCD3A54-1DD4-43A5-A70A-EF7BDC004C55}"/>
              </a:ext>
            </a:extLst>
          </p:cNvPr>
          <p:cNvGrpSpPr/>
          <p:nvPr/>
        </p:nvGrpSpPr>
        <p:grpSpPr>
          <a:xfrm>
            <a:off x="5669633" y="669696"/>
            <a:ext cx="648000" cy="297491"/>
            <a:chOff x="5669633" y="669696"/>
            <a:chExt cx="648000" cy="297491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B02BAB3-B2CF-41BC-A5D2-F53E0F69DBC3}"/>
                </a:ext>
              </a:extLst>
            </p:cNvPr>
            <p:cNvSpPr/>
            <p:nvPr/>
          </p:nvSpPr>
          <p:spPr>
            <a:xfrm>
              <a:off x="5796933" y="669696"/>
              <a:ext cx="5207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文書番号</a:t>
              </a: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EE38FDF-1217-495E-8699-804355F6A0DB}"/>
                </a:ext>
              </a:extLst>
            </p:cNvPr>
            <p:cNvSpPr/>
            <p:nvPr/>
          </p:nvSpPr>
          <p:spPr>
            <a:xfrm>
              <a:off x="5669633" y="838599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発行年月日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strike="sngStrike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下記のとおり調剤券を送付しますので、ご確認の上返送願います。</a:t>
            </a:r>
            <a:endParaRPr kumimoji="1" lang="en-US" altLang="ja-JP" sz="900" strike="sngStrike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52" name="表 4">
            <a:extLst>
              <a:ext uri="{FF2B5EF4-FFF2-40B4-BE49-F238E27FC236}">
                <a16:creationId xmlns:a16="http://schemas.microsoft.com/office/drawing/2014/main" id="{49C6995C-C132-4597-B1C4-F29569070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757210"/>
              </p:ext>
            </p:extLst>
          </p:nvPr>
        </p:nvGraphicFramePr>
        <p:xfrm>
          <a:off x="354449" y="7587177"/>
          <a:ext cx="2831413" cy="886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1413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送付枚数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</a:tbl>
          </a:graphicData>
        </a:graphic>
      </p:graphicFrame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3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ABAF414-E374-4371-8DC7-FEB5D7CE3E66}"/>
              </a:ext>
            </a:extLst>
          </p:cNvPr>
          <p:cNvSpPr/>
          <p:nvPr/>
        </p:nvSpPr>
        <p:spPr>
          <a:xfrm>
            <a:off x="1329249" y="8126615"/>
            <a:ext cx="1039528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送付枚数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F4A126A5-D486-4E75-A0F9-7DB1A4E5DF62}"/>
              </a:ext>
            </a:extLst>
          </p:cNvPr>
          <p:cNvSpPr/>
          <p:nvPr/>
        </p:nvSpPr>
        <p:spPr>
          <a:xfrm>
            <a:off x="6012969" y="3809333"/>
            <a:ext cx="553494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88E3C1B-353C-4590-9AE7-2D4834B4EEED}"/>
              </a:ext>
            </a:extLst>
          </p:cNvPr>
          <p:cNvGrpSpPr/>
          <p:nvPr/>
        </p:nvGrpSpPr>
        <p:grpSpPr>
          <a:xfrm>
            <a:off x="4935057" y="8525987"/>
            <a:ext cx="1469152" cy="1014714"/>
            <a:chOff x="4410455" y="8217841"/>
            <a:chExt cx="1469152" cy="1014714"/>
          </a:xfrm>
        </p:grpSpPr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139A0506-8B0D-46DC-A480-D72A2EF3DDF0}"/>
                </a:ext>
              </a:extLst>
            </p:cNvPr>
            <p:cNvSpPr txBox="1"/>
            <p:nvPr/>
          </p:nvSpPr>
          <p:spPr>
            <a:xfrm>
              <a:off x="4410455" y="8217841"/>
              <a:ext cx="8839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問い合わせ先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0B14BB92-6EAD-4313-A27F-CB58254096C4}"/>
                </a:ext>
              </a:extLst>
            </p:cNvPr>
            <p:cNvSpPr/>
            <p:nvPr/>
          </p:nvSpPr>
          <p:spPr>
            <a:xfrm>
              <a:off x="4492546" y="8491289"/>
              <a:ext cx="801830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福祉事務所名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5629F6C-C0DB-4A08-8DEA-05BD8601FC86}"/>
                </a:ext>
              </a:extLst>
            </p:cNvPr>
            <p:cNvSpPr/>
            <p:nvPr/>
          </p:nvSpPr>
          <p:spPr>
            <a:xfrm>
              <a:off x="4492544" y="8694793"/>
              <a:ext cx="419974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所属部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03CF7CF-1F83-4CAF-AB01-C1319DEF1E17}"/>
                </a:ext>
              </a:extLst>
            </p:cNvPr>
            <p:cNvSpPr/>
            <p:nvPr/>
          </p:nvSpPr>
          <p:spPr>
            <a:xfrm>
              <a:off x="4948647" y="8696963"/>
              <a:ext cx="447415" cy="13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所属課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2593701-0530-463B-93CD-AE3BE488C4D9}"/>
                </a:ext>
              </a:extLst>
            </p:cNvPr>
            <p:cNvSpPr/>
            <p:nvPr/>
          </p:nvSpPr>
          <p:spPr>
            <a:xfrm>
              <a:off x="5432192" y="8694793"/>
              <a:ext cx="44741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所属係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53FCD56-BDC1-43BD-B0D6-2B479A106412}"/>
                </a:ext>
              </a:extLst>
            </p:cNvPr>
            <p:cNvSpPr/>
            <p:nvPr/>
          </p:nvSpPr>
          <p:spPr>
            <a:xfrm>
              <a:off x="4948647" y="8889754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地区担当員名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BAAD8104-6293-45AE-B948-DB4183A32DBD}"/>
                </a:ext>
              </a:extLst>
            </p:cNvPr>
            <p:cNvSpPr/>
            <p:nvPr/>
          </p:nvSpPr>
          <p:spPr>
            <a:xfrm>
              <a:off x="4492543" y="9093747"/>
              <a:ext cx="787925" cy="1388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電話番号</a:t>
              </a: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3EA0F54-0124-449D-A6F8-268BB01B8490}"/>
                </a:ext>
              </a:extLst>
            </p:cNvPr>
            <p:cNvSpPr/>
            <p:nvPr/>
          </p:nvSpPr>
          <p:spPr>
            <a:xfrm>
              <a:off x="4466531" y="8889754"/>
              <a:ext cx="419974" cy="13880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担当員</a:t>
              </a: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9721E011-1B04-4BDE-80BE-77362CA20064}"/>
              </a:ext>
            </a:extLst>
          </p:cNvPr>
          <p:cNvSpPr/>
          <p:nvPr/>
        </p:nvSpPr>
        <p:spPr>
          <a:xfrm>
            <a:off x="4976858" y="3809332"/>
            <a:ext cx="396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C7CB41A2-BC31-4C8C-B3A0-60DF56BEE977}"/>
              </a:ext>
            </a:extLst>
          </p:cNvPr>
          <p:cNvSpPr/>
          <p:nvPr/>
        </p:nvSpPr>
        <p:spPr>
          <a:xfrm>
            <a:off x="5435533" y="3809332"/>
            <a:ext cx="468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4E9499-E022-63DE-B120-9DA9FF31DE6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9DF56B1-F0EB-3A81-1C24-9B96F4059F13}"/>
              </a:ext>
            </a:extLst>
          </p:cNvPr>
          <p:cNvSpPr/>
          <p:nvPr/>
        </p:nvSpPr>
        <p:spPr>
          <a:xfrm>
            <a:off x="512463" y="2697910"/>
            <a:ext cx="924154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返送依頼の文言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6016DD-4F22-4ABC-B761-EC957A06616A}"/>
</file>

<file path=customXml/itemProps2.xml><?xml version="1.0" encoding="utf-8"?>
<ds:datastoreItem xmlns:ds="http://schemas.openxmlformats.org/officeDocument/2006/customXml" ds:itemID="{699B4395-0F2F-4AA0-AC99-087532C104F3}"/>
</file>

<file path=customXml/itemProps3.xml><?xml version="1.0" encoding="utf-8"?>
<ds:datastoreItem xmlns:ds="http://schemas.openxmlformats.org/officeDocument/2006/customXml" ds:itemID="{5852E4FC-5E22-48CA-859D-14176847365E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686</TotalTime>
  <Words>101</Words>
  <PresentationFormat>A4 210 x 297 mm</PresentationFormat>
  <Paragraphs>48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2026-01-06T01:33:45Z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