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042" y="-168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633" y="1987751"/>
            <a:ext cx="576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　剤　券　連　名　簿　（　　　　　）</a:t>
            </a:r>
            <a:endParaRPr lang="en-US" altLang="ja-JP" sz="11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275276" y="838599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275276" y="1007502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275276" y="1176405"/>
            <a:ext cx="5207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801D5DE-F726-4705-B67C-CB207323BD48}"/>
              </a:ext>
            </a:extLst>
          </p:cNvPr>
          <p:cNvSpPr/>
          <p:nvPr/>
        </p:nvSpPr>
        <p:spPr>
          <a:xfrm>
            <a:off x="1088076" y="1176405"/>
            <a:ext cx="324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0460C62-B7E9-431D-9BDD-9AC86DA813D2}"/>
              </a:ext>
            </a:extLst>
          </p:cNvPr>
          <p:cNvSpPr/>
          <p:nvPr/>
        </p:nvSpPr>
        <p:spPr>
          <a:xfrm>
            <a:off x="275276" y="1345307"/>
            <a:ext cx="129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郵便カスタマーバーコード</a:t>
            </a:r>
            <a:endParaRPr kumimoji="1" lang="ja-JP" altLang="en-US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Rectangle 109">
            <a:extLst>
              <a:ext uri="{FF2B5EF4-FFF2-40B4-BE49-F238E27FC236}">
                <a16:creationId xmlns:a16="http://schemas.microsoft.com/office/drawing/2014/main" id="{ABD7DC5E-CBF9-4BF6-B28A-9EE6853A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7860" y="2391166"/>
            <a:ext cx="25133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（公費負担者番号　：　　　　　　　　　　　）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AB9E73B4-03AD-48D2-BDAB-3B6DBB0D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121149"/>
              </p:ext>
            </p:extLst>
          </p:nvPr>
        </p:nvGraphicFramePr>
        <p:xfrm>
          <a:off x="229281" y="2831543"/>
          <a:ext cx="6400119" cy="128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　給　者　番　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rgbClr val="FF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交　付　番　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生年月日　　　（性別）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　療　年　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効　期　間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本人支払額傷　病　名　　　　　　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地区担当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　考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（他法・その他）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361458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　　　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276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4" name="表 10">
            <a:extLst>
              <a:ext uri="{FF2B5EF4-FFF2-40B4-BE49-F238E27FC236}">
                <a16:creationId xmlns:a16="http://schemas.microsoft.com/office/drawing/2014/main" id="{D00D7DBE-B7CE-4E2F-BBE9-DA37DFC35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108869"/>
              </p:ext>
            </p:extLst>
          </p:nvPr>
        </p:nvGraphicFramePr>
        <p:xfrm>
          <a:off x="227972" y="41136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5" name="表 10">
            <a:extLst>
              <a:ext uri="{FF2B5EF4-FFF2-40B4-BE49-F238E27FC236}">
                <a16:creationId xmlns:a16="http://schemas.microsoft.com/office/drawing/2014/main" id="{8A389658-D53E-45F4-9226-B8E6871E70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661834"/>
              </p:ext>
            </p:extLst>
          </p:nvPr>
        </p:nvGraphicFramePr>
        <p:xfrm>
          <a:off x="226663" y="476742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6" name="表 10">
            <a:extLst>
              <a:ext uri="{FF2B5EF4-FFF2-40B4-BE49-F238E27FC236}">
                <a16:creationId xmlns:a16="http://schemas.microsoft.com/office/drawing/2014/main" id="{9A633B55-C039-489F-B2B8-5F1C47D0A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204573"/>
              </p:ext>
            </p:extLst>
          </p:nvPr>
        </p:nvGraphicFramePr>
        <p:xfrm>
          <a:off x="225354" y="542118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7" name="表 10">
            <a:extLst>
              <a:ext uri="{FF2B5EF4-FFF2-40B4-BE49-F238E27FC236}">
                <a16:creationId xmlns:a16="http://schemas.microsoft.com/office/drawing/2014/main" id="{208C5884-5A74-4692-9C9C-23792ADB3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167151"/>
              </p:ext>
            </p:extLst>
          </p:nvPr>
        </p:nvGraphicFramePr>
        <p:xfrm>
          <a:off x="224045" y="607494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8" name="表 10">
            <a:extLst>
              <a:ext uri="{FF2B5EF4-FFF2-40B4-BE49-F238E27FC236}">
                <a16:creationId xmlns:a16="http://schemas.microsoft.com/office/drawing/2014/main" id="{B8D3885A-33B3-48BB-92C1-928BD0762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15523"/>
              </p:ext>
            </p:extLst>
          </p:nvPr>
        </p:nvGraphicFramePr>
        <p:xfrm>
          <a:off x="222736" y="672870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graphicFrame>
        <p:nvGraphicFramePr>
          <p:cNvPr id="69" name="表 10">
            <a:extLst>
              <a:ext uri="{FF2B5EF4-FFF2-40B4-BE49-F238E27FC236}">
                <a16:creationId xmlns:a16="http://schemas.microsoft.com/office/drawing/2014/main" id="{DA4E194C-B44C-4416-99F8-F00C167E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0238"/>
              </p:ext>
            </p:extLst>
          </p:nvPr>
        </p:nvGraphicFramePr>
        <p:xfrm>
          <a:off x="221427" y="7382463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endParaRPr kumimoji="1" lang="ja-JP" alt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5AD20399-75E2-48CE-BB2F-AF845DE22AD6}"/>
              </a:ext>
            </a:extLst>
          </p:cNvPr>
          <p:cNvSpPr/>
          <p:nvPr/>
        </p:nvSpPr>
        <p:spPr>
          <a:xfrm>
            <a:off x="413825" y="3493884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263F16B-D53E-42DF-B63A-F47C8059CFDE}"/>
              </a:ext>
            </a:extLst>
          </p:cNvPr>
          <p:cNvSpPr/>
          <p:nvPr/>
        </p:nvSpPr>
        <p:spPr>
          <a:xfrm>
            <a:off x="1250076" y="3499959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FD06E03-AC78-4545-B96C-74CA9902AFB3}"/>
              </a:ext>
            </a:extLst>
          </p:cNvPr>
          <p:cNvSpPr/>
          <p:nvPr/>
        </p:nvSpPr>
        <p:spPr>
          <a:xfrm>
            <a:off x="1250076" y="3671923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生年月日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7021CAD9-7281-414D-922B-394074A38DD7}"/>
              </a:ext>
            </a:extLst>
          </p:cNvPr>
          <p:cNvSpPr/>
          <p:nvPr/>
        </p:nvSpPr>
        <p:spPr>
          <a:xfrm>
            <a:off x="2288233" y="3669981"/>
            <a:ext cx="270483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07EBC04D-855D-44F9-9432-6AFF9FA31649}"/>
              </a:ext>
            </a:extLst>
          </p:cNvPr>
          <p:cNvSpPr/>
          <p:nvPr/>
        </p:nvSpPr>
        <p:spPr>
          <a:xfrm>
            <a:off x="2156300" y="367769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F42E7639-AA60-43AF-9C3D-1B01760096DD}"/>
              </a:ext>
            </a:extLst>
          </p:cNvPr>
          <p:cNvSpPr/>
          <p:nvPr/>
        </p:nvSpPr>
        <p:spPr>
          <a:xfrm>
            <a:off x="2168209" y="433198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88F5D58-B4C5-46E5-8563-F34D966AF0D8}"/>
              </a:ext>
            </a:extLst>
          </p:cNvPr>
          <p:cNvSpPr/>
          <p:nvPr/>
        </p:nvSpPr>
        <p:spPr>
          <a:xfrm>
            <a:off x="2168209" y="4989625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6C2628C0-2916-41C2-9FB0-0F9577494011}"/>
              </a:ext>
            </a:extLst>
          </p:cNvPr>
          <p:cNvSpPr/>
          <p:nvPr/>
        </p:nvSpPr>
        <p:spPr>
          <a:xfrm>
            <a:off x="2168209" y="5647267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6064FDDC-520B-45F0-8202-3576599AC7A2}"/>
              </a:ext>
            </a:extLst>
          </p:cNvPr>
          <p:cNvSpPr/>
          <p:nvPr/>
        </p:nvSpPr>
        <p:spPr>
          <a:xfrm>
            <a:off x="2168209" y="6304909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75CBC149-4F23-4C64-AB64-A7C598057B42}"/>
              </a:ext>
            </a:extLst>
          </p:cNvPr>
          <p:cNvSpPr/>
          <p:nvPr/>
        </p:nvSpPr>
        <p:spPr>
          <a:xfrm>
            <a:off x="2168209" y="6962551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F009B38-3C83-4B43-BD46-5ED9012A71CE}"/>
              </a:ext>
            </a:extLst>
          </p:cNvPr>
          <p:cNvSpPr/>
          <p:nvPr/>
        </p:nvSpPr>
        <p:spPr>
          <a:xfrm>
            <a:off x="2168209" y="76201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426A44-25FD-499A-AEB1-985FE25AD447}"/>
              </a:ext>
            </a:extLst>
          </p:cNvPr>
          <p:cNvSpPr/>
          <p:nvPr/>
        </p:nvSpPr>
        <p:spPr>
          <a:xfrm>
            <a:off x="3985233" y="3496955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単・併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BAFE8450-C278-4011-9C03-14D307E5E420}"/>
              </a:ext>
            </a:extLst>
          </p:cNvPr>
          <p:cNvSpPr/>
          <p:nvPr/>
        </p:nvSpPr>
        <p:spPr>
          <a:xfrm>
            <a:off x="557634" y="3911678"/>
            <a:ext cx="357475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　　　　　　　住　　　　　　所　　　　　　　　　　　　　　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4D6EB00-F6EE-4F5B-8CE5-C85FA169FC50}"/>
              </a:ext>
            </a:extLst>
          </p:cNvPr>
          <p:cNvSpPr/>
          <p:nvPr/>
        </p:nvSpPr>
        <p:spPr>
          <a:xfrm>
            <a:off x="5291984" y="3496955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C8B8E2A-7AF7-4D7D-9067-B6B0EA41FBCB}"/>
              </a:ext>
            </a:extLst>
          </p:cNvPr>
          <p:cNvSpPr/>
          <p:nvPr/>
        </p:nvSpPr>
        <p:spPr>
          <a:xfrm>
            <a:off x="5272991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担当員</a:t>
            </a:r>
          </a:p>
        </p:txBody>
      </p:sp>
      <p:graphicFrame>
        <p:nvGraphicFramePr>
          <p:cNvPr id="88" name="表 10">
            <a:extLst>
              <a:ext uri="{FF2B5EF4-FFF2-40B4-BE49-F238E27FC236}">
                <a16:creationId xmlns:a16="http://schemas.microsoft.com/office/drawing/2014/main" id="{8EA86161-1323-4313-A0A4-C3A501CEB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03050"/>
              </p:ext>
            </p:extLst>
          </p:nvPr>
        </p:nvGraphicFramePr>
        <p:xfrm>
          <a:off x="223425" y="8039307"/>
          <a:ext cx="6400119" cy="65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367">
                  <a:extLst>
                    <a:ext uri="{9D8B030D-6E8A-4147-A177-3AD203B41FA5}">
                      <a16:colId xmlns:a16="http://schemas.microsoft.com/office/drawing/2014/main" val="2362453882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74811327"/>
                    </a:ext>
                  </a:extLst>
                </a:gridCol>
                <a:gridCol w="1171952">
                  <a:extLst>
                    <a:ext uri="{9D8B030D-6E8A-4147-A177-3AD203B41FA5}">
                      <a16:colId xmlns:a16="http://schemas.microsoft.com/office/drawing/2014/main" val="3772895432"/>
                    </a:ext>
                  </a:extLst>
                </a:gridCol>
                <a:gridCol w="597582">
                  <a:extLst>
                    <a:ext uri="{9D8B030D-6E8A-4147-A177-3AD203B41FA5}">
                      <a16:colId xmlns:a16="http://schemas.microsoft.com/office/drawing/2014/main" val="36436753"/>
                    </a:ext>
                  </a:extLst>
                </a:gridCol>
                <a:gridCol w="745066">
                  <a:extLst>
                    <a:ext uri="{9D8B030D-6E8A-4147-A177-3AD203B41FA5}">
                      <a16:colId xmlns:a16="http://schemas.microsoft.com/office/drawing/2014/main" val="1638983612"/>
                    </a:ext>
                  </a:extLst>
                </a:gridCol>
                <a:gridCol w="448734">
                  <a:extLst>
                    <a:ext uri="{9D8B030D-6E8A-4147-A177-3AD203B41FA5}">
                      <a16:colId xmlns:a16="http://schemas.microsoft.com/office/drawing/2014/main" val="1752103360"/>
                    </a:ext>
                  </a:extLst>
                </a:gridCol>
                <a:gridCol w="951818">
                  <a:extLst>
                    <a:ext uri="{9D8B030D-6E8A-4147-A177-3AD203B41FA5}">
                      <a16:colId xmlns:a16="http://schemas.microsoft.com/office/drawing/2014/main" val="1537119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　　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r"/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457677"/>
                  </a:ext>
                </a:extLst>
              </a:tr>
              <a:tr h="288000">
                <a:tc gridSpan="4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717294"/>
                  </a:ext>
                </a:extLst>
              </a:tr>
            </a:tbl>
          </a:graphicData>
        </a:graphic>
      </p:graphicFrame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93644DB-1349-4036-8D37-283CC35F43C6}"/>
              </a:ext>
            </a:extLst>
          </p:cNvPr>
          <p:cNvSpPr/>
          <p:nvPr/>
        </p:nvSpPr>
        <p:spPr>
          <a:xfrm>
            <a:off x="3985233" y="3650913"/>
            <a:ext cx="341414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81423DA-5297-49D2-8511-1A7BBDB9FAC4}"/>
              </a:ext>
            </a:extLst>
          </p:cNvPr>
          <p:cNvSpPr/>
          <p:nvPr/>
        </p:nvSpPr>
        <p:spPr>
          <a:xfrm>
            <a:off x="4544322" y="3496955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本人支払額</a:t>
            </a: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F7F6C226-2A93-4827-B87B-85499DE2CDC2}"/>
              </a:ext>
            </a:extLst>
          </p:cNvPr>
          <p:cNvSpPr/>
          <p:nvPr/>
        </p:nvSpPr>
        <p:spPr>
          <a:xfrm>
            <a:off x="4676464" y="3806287"/>
            <a:ext cx="35316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傷病名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A2F9E6E-EE38-447E-9FDB-87AC74D077E8}"/>
              </a:ext>
            </a:extLst>
          </p:cNvPr>
          <p:cNvSpPr/>
          <p:nvPr/>
        </p:nvSpPr>
        <p:spPr>
          <a:xfrm>
            <a:off x="2156300" y="8249993"/>
            <a:ext cx="534348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　　　　　）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A6E4A9DA-3D71-4108-B174-BD4784447FBD}"/>
              </a:ext>
            </a:extLst>
          </p:cNvPr>
          <p:cNvSpPr/>
          <p:nvPr/>
        </p:nvSpPr>
        <p:spPr>
          <a:xfrm>
            <a:off x="5825709" y="3694188"/>
            <a:ext cx="61745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備考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C641F495-5F63-4A5F-A6CC-0C6B0A170D93}"/>
              </a:ext>
            </a:extLst>
          </p:cNvPr>
          <p:cNvSpPr/>
          <p:nvPr/>
        </p:nvSpPr>
        <p:spPr>
          <a:xfrm>
            <a:off x="3989408" y="2061792"/>
            <a:ext cx="285956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年月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E38C3151-DF12-4A25-8ADE-3BEBD626F57F}"/>
              </a:ext>
            </a:extLst>
          </p:cNvPr>
          <p:cNvSpPr/>
          <p:nvPr/>
        </p:nvSpPr>
        <p:spPr>
          <a:xfrm>
            <a:off x="3091310" y="3493809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診療年月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878A456-17DD-49BA-B9DC-041A64F2402D}"/>
              </a:ext>
            </a:extLst>
          </p:cNvPr>
          <p:cNvSpPr/>
          <p:nvPr/>
        </p:nvSpPr>
        <p:spPr>
          <a:xfrm>
            <a:off x="3097409" y="3659855"/>
            <a:ext cx="48664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有効期間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756DF70-2578-471E-8488-86EE84D44D13}"/>
              </a:ext>
            </a:extLst>
          </p:cNvPr>
          <p:cNvSpPr/>
          <p:nvPr/>
        </p:nvSpPr>
        <p:spPr>
          <a:xfrm>
            <a:off x="5825709" y="2458895"/>
            <a:ext cx="75701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公費負担者番号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D716C22-F52A-49CD-825D-E8A97B14E938}"/>
              </a:ext>
            </a:extLst>
          </p:cNvPr>
          <p:cNvGrpSpPr/>
          <p:nvPr/>
        </p:nvGrpSpPr>
        <p:grpSpPr>
          <a:xfrm>
            <a:off x="4662892" y="8757841"/>
            <a:ext cx="2189292" cy="230832"/>
            <a:chOff x="4067127" y="9204893"/>
            <a:chExt cx="2189292" cy="230832"/>
          </a:xfrm>
        </p:grpSpPr>
        <p:sp>
          <p:nvSpPr>
            <p:cNvPr id="58" name="Rectangle 109">
              <a:extLst>
                <a:ext uri="{FF2B5EF4-FFF2-40B4-BE49-F238E27FC236}">
                  <a16:creationId xmlns:a16="http://schemas.microsoft.com/office/drawing/2014/main" id="{786A2AEC-7FA3-495F-ACFB-A3C84D223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127" y="9204893"/>
              <a:ext cx="218929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indent="1206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057400" algn="l"/>
                </a:tabLst>
              </a:pPr>
              <a:r>
                <a:rPr lang="ja-JP" altLang="en-US" sz="900" dirty="0">
                  <a:solidFill>
                    <a:srgbClr val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ＤＦ平成明朝体W3" charset="-128"/>
                </a:rPr>
                <a:t>（取扱担当者　：　　　　　　　　　　　　　　）</a:t>
              </a:r>
              <a:endPara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5D84F6E7-7C32-4D0E-8EA0-3617BA816E3D}"/>
                </a:ext>
              </a:extLst>
            </p:cNvPr>
            <p:cNvSpPr/>
            <p:nvPr/>
          </p:nvSpPr>
          <p:spPr>
            <a:xfrm>
              <a:off x="5083865" y="9256015"/>
              <a:ext cx="73141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8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取扱担当者名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97888EE-43F5-1B6C-0E7E-9631A16DA5CD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2BE0CA-EA2C-4177-94FD-2659AC4F5D88}"/>
              </a:ext>
            </a:extLst>
          </p:cNvPr>
          <p:cNvGrpSpPr/>
          <p:nvPr/>
        </p:nvGrpSpPr>
        <p:grpSpPr>
          <a:xfrm>
            <a:off x="4339541" y="1146506"/>
            <a:ext cx="2202321" cy="397563"/>
            <a:chOff x="4074450" y="1146506"/>
            <a:chExt cx="2202321" cy="397563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0DADFC3-CEB6-4431-81F7-7B315F55FB9A}"/>
                </a:ext>
              </a:extLst>
            </p:cNvPr>
            <p:cNvSpPr/>
            <p:nvPr/>
          </p:nvSpPr>
          <p:spPr>
            <a:xfrm>
              <a:off x="4074450" y="1176405"/>
              <a:ext cx="864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発行自治体名称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07A9B41-36BB-466D-8FCC-676D5E6EA289}"/>
                </a:ext>
              </a:extLst>
            </p:cNvPr>
            <p:cNvSpPr/>
            <p:nvPr/>
          </p:nvSpPr>
          <p:spPr>
            <a:xfrm>
              <a:off x="5007900" y="1345307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発行者氏名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64C71B53-D61A-4653-A466-D13C6D109D70}"/>
                </a:ext>
              </a:extLst>
            </p:cNvPr>
            <p:cNvSpPr/>
            <p:nvPr/>
          </p:nvSpPr>
          <p:spPr>
            <a:xfrm>
              <a:off x="5007900" y="1176405"/>
              <a:ext cx="648000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発行役職名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2C08C4C-D1C2-44E7-B1CC-9E794B1B78DC}"/>
                </a:ext>
              </a:extLst>
            </p:cNvPr>
            <p:cNvSpPr/>
            <p:nvPr/>
          </p:nvSpPr>
          <p:spPr>
            <a:xfrm>
              <a:off x="5837794" y="1146506"/>
              <a:ext cx="438977" cy="397563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 anchorCtr="1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>
                  <a:solidFill>
                    <a:sysClr val="windowText" lastClr="00000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印</a:t>
              </a:r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7369CAB-97C5-1063-5BBA-72F4DC32E2F7}"/>
              </a:ext>
            </a:extLst>
          </p:cNvPr>
          <p:cNvSpPr/>
          <p:nvPr/>
        </p:nvSpPr>
        <p:spPr>
          <a:xfrm>
            <a:off x="5934724" y="667142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発行年月日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2A08037-9D4B-7FC9-33D6-7EF08F2A7C7E}"/>
              </a:ext>
            </a:extLst>
          </p:cNvPr>
          <p:cNvSpPr/>
          <p:nvPr/>
        </p:nvSpPr>
        <p:spPr>
          <a:xfrm>
            <a:off x="5934724" y="464976"/>
            <a:ext cx="648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55C2A17-9B41-7D87-EDDE-588C7B4E17F5}"/>
              </a:ext>
            </a:extLst>
          </p:cNvPr>
          <p:cNvSpPr/>
          <p:nvPr/>
        </p:nvSpPr>
        <p:spPr>
          <a:xfrm>
            <a:off x="436201" y="3663800"/>
            <a:ext cx="540000" cy="129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交付番号</a:t>
            </a:r>
          </a:p>
        </p:txBody>
      </p:sp>
    </p:spTree>
    <p:extLst>
      <p:ext uri="{BB962C8B-B14F-4D97-AF65-F5344CB8AC3E}">
        <p14:creationId xmlns:p14="http://schemas.microsoft.com/office/powerpoint/2010/main" val="9833975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F8365EF-F989-4B49-A32F-3AD505F0D38C}"/>
</file>

<file path=customXml/itemProps2.xml><?xml version="1.0" encoding="utf-8"?>
<ds:datastoreItem xmlns:ds="http://schemas.openxmlformats.org/officeDocument/2006/customXml" ds:itemID="{BD9F004E-BACC-4490-9CBB-07B64183BCA8}"/>
</file>

<file path=customXml/itemProps3.xml><?xml version="1.0" encoding="utf-8"?>
<ds:datastoreItem xmlns:ds="http://schemas.openxmlformats.org/officeDocument/2006/customXml" ds:itemID="{92693605-0AF2-49D6-A73A-D5FFE8B211F2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919</TotalTime>
  <Words>153</Words>
  <PresentationFormat>A4 210 x 297 mm</PresentationFormat>
  <Paragraphs>78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2026-01-06T08:05:24Z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