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735763" cy="9866313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54" y="300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2026/1/6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109">
            <a:extLst>
              <a:ext uri="{FF2B5EF4-FFF2-40B4-BE49-F238E27FC236}">
                <a16:creationId xmlns:a16="http://schemas.microsoft.com/office/drawing/2014/main" id="{964D1F19-BA8C-4282-BA8A-73E124FD4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66" y="1844394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zh-TW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生活保護法給付券受領書</a:t>
            </a:r>
            <a:endParaRPr kumimoji="0" lang="en-US" altLang="ja-JP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0DADFC3-CEB6-4431-81F7-7B315F55FB9A}"/>
              </a:ext>
            </a:extLst>
          </p:cNvPr>
          <p:cNvSpPr/>
          <p:nvPr/>
        </p:nvSpPr>
        <p:spPr>
          <a:xfrm>
            <a:off x="4074450" y="1176405"/>
            <a:ext cx="864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07A9B41-36BB-466D-8FCC-676D5E6EA289}"/>
              </a:ext>
            </a:extLst>
          </p:cNvPr>
          <p:cNvSpPr/>
          <p:nvPr/>
        </p:nvSpPr>
        <p:spPr>
          <a:xfrm>
            <a:off x="4074450" y="1345307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管理者氏名</a:t>
            </a:r>
          </a:p>
        </p:txBody>
      </p:sp>
      <p:graphicFrame>
        <p:nvGraphicFramePr>
          <p:cNvPr id="50" name="表 4">
            <a:extLst>
              <a:ext uri="{FF2B5EF4-FFF2-40B4-BE49-F238E27FC236}">
                <a16:creationId xmlns:a16="http://schemas.microsoft.com/office/drawing/2014/main" id="{C453FA3C-974C-4020-9D8B-98A5D3747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838235"/>
              </p:ext>
            </p:extLst>
          </p:nvPr>
        </p:nvGraphicFramePr>
        <p:xfrm>
          <a:off x="356135" y="3262407"/>
          <a:ext cx="6268079" cy="41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38">
                  <a:extLst>
                    <a:ext uri="{9D8B030D-6E8A-4147-A177-3AD203B41FA5}">
                      <a16:colId xmlns:a16="http://schemas.microsoft.com/office/drawing/2014/main" val="2410966"/>
                    </a:ext>
                  </a:extLst>
                </a:gridCol>
                <a:gridCol w="536985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800595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  <a:gridCol w="693198">
                  <a:extLst>
                    <a:ext uri="{9D8B030D-6E8A-4147-A177-3AD203B41FA5}">
                      <a16:colId xmlns:a16="http://schemas.microsoft.com/office/drawing/2014/main" val="1309315224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3860738303"/>
                    </a:ext>
                  </a:extLst>
                </a:gridCol>
                <a:gridCol w="347325">
                  <a:extLst>
                    <a:ext uri="{9D8B030D-6E8A-4147-A177-3AD203B41FA5}">
                      <a16:colId xmlns:a16="http://schemas.microsoft.com/office/drawing/2014/main" val="2726939747"/>
                    </a:ext>
                  </a:extLst>
                </a:gridCol>
                <a:gridCol w="662458">
                  <a:extLst>
                    <a:ext uri="{9D8B030D-6E8A-4147-A177-3AD203B41FA5}">
                      <a16:colId xmlns:a16="http://schemas.microsoft.com/office/drawing/2014/main" val="1869916094"/>
                    </a:ext>
                  </a:extLst>
                </a:gridCol>
                <a:gridCol w="654144">
                  <a:extLst>
                    <a:ext uri="{9D8B030D-6E8A-4147-A177-3AD203B41FA5}">
                      <a16:colId xmlns:a16="http://schemas.microsoft.com/office/drawing/2014/main" val="4131841886"/>
                    </a:ext>
                  </a:extLst>
                </a:gridCol>
                <a:gridCol w="1650011">
                  <a:extLst>
                    <a:ext uri="{9D8B030D-6E8A-4147-A177-3AD203B41FA5}">
                      <a16:colId xmlns:a16="http://schemas.microsoft.com/office/drawing/2014/main" val="2252211817"/>
                    </a:ext>
                  </a:extLst>
                </a:gridCol>
              </a:tblGrid>
              <a:tr h="43637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ケース番号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地区名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受給者番号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性別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accent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年齢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券種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対象年月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411437" y="3809333"/>
            <a:ext cx="443899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EE38FDF-1217-495E-8699-804355F6A0DB}"/>
              </a:ext>
            </a:extLst>
          </p:cNvPr>
          <p:cNvSpPr/>
          <p:nvPr/>
        </p:nvSpPr>
        <p:spPr>
          <a:xfrm>
            <a:off x="4976858" y="814668"/>
            <a:ext cx="1141090" cy="16541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　　　月　　　　　日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23189C0-0091-4B05-A5B5-6B244FAC4255}"/>
              </a:ext>
            </a:extLst>
          </p:cNvPr>
          <p:cNvSpPr txBox="1"/>
          <p:nvPr/>
        </p:nvSpPr>
        <p:spPr>
          <a:xfrm>
            <a:off x="547685" y="2532002"/>
            <a:ext cx="5769947" cy="138499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0" bIns="0" rtlCol="0">
            <a:spAutoFit/>
          </a:bodyPr>
          <a:lstStyle/>
          <a:p>
            <a:pPr defTabSz="541338">
              <a:spcAft>
                <a:spcPts val="2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下記のとおり</a:t>
            </a:r>
            <a:r>
              <a:rPr kumimoji="1"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生活保護法給付券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を受領しました。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ADEABBDD-85EA-4E0D-A13C-601812C5AF57}"/>
              </a:ext>
            </a:extLst>
          </p:cNvPr>
          <p:cNvSpPr/>
          <p:nvPr/>
        </p:nvSpPr>
        <p:spPr>
          <a:xfrm>
            <a:off x="301622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性別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FD59A50-C23A-40AD-AA2E-788862A1EC6E}"/>
              </a:ext>
            </a:extLst>
          </p:cNvPr>
          <p:cNvSpPr/>
          <p:nvPr/>
        </p:nvSpPr>
        <p:spPr>
          <a:xfrm>
            <a:off x="982443" y="3809333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地区名</a:t>
            </a:r>
            <a:endParaRPr kumimoji="1"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25E022DC-AC34-40BE-AA92-8B0BE90CBCE3}"/>
              </a:ext>
            </a:extLst>
          </p:cNvPr>
          <p:cNvSpPr/>
          <p:nvPr/>
        </p:nvSpPr>
        <p:spPr>
          <a:xfrm>
            <a:off x="1587230" y="3809333"/>
            <a:ext cx="63121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受給者番号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901BD57-4C6E-486E-96D7-995E212A1DA7}"/>
              </a:ext>
            </a:extLst>
          </p:cNvPr>
          <p:cNvSpPr/>
          <p:nvPr/>
        </p:nvSpPr>
        <p:spPr>
          <a:xfrm>
            <a:off x="3339864" y="3809333"/>
            <a:ext cx="252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  <a:endParaRPr kumimoji="1" lang="en-US" altLang="ja-JP" sz="7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BC41E194-F027-4DE0-862B-8F0F826A53AE}"/>
              </a:ext>
            </a:extLst>
          </p:cNvPr>
          <p:cNvSpPr/>
          <p:nvPr/>
        </p:nvSpPr>
        <p:spPr>
          <a:xfrm>
            <a:off x="3790649" y="3809333"/>
            <a:ext cx="360000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券種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A66A962-7D09-4D59-A3DF-2A07603DA14B}"/>
              </a:ext>
            </a:extLst>
          </p:cNvPr>
          <p:cNvSpPr/>
          <p:nvPr/>
        </p:nvSpPr>
        <p:spPr>
          <a:xfrm>
            <a:off x="4339532" y="3809333"/>
            <a:ext cx="501975" cy="2159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対象年月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893B0C7D-F3F8-4F7B-93DC-6DD815A80A23}"/>
              </a:ext>
            </a:extLst>
          </p:cNvPr>
          <p:cNvSpPr/>
          <p:nvPr/>
        </p:nvSpPr>
        <p:spPr>
          <a:xfrm>
            <a:off x="416014" y="3809332"/>
            <a:ext cx="451071" cy="21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</a:t>
            </a:r>
            <a:br>
              <a:rPr kumimoji="1" lang="en-US" altLang="ja-JP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7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</a:t>
            </a:r>
            <a:endParaRPr kumimoji="1" lang="en-US" altLang="ja-JP" sz="7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9989BC7B-3286-4D3F-8642-F2BBFDB74796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A9C5D8A6-9522-4C70-ADD7-70E669ABBC39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40F1F5F-8572-41A9-BF87-B4E55FEC6900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98DD820-8808-4F7F-B06C-41D705E6C37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7F48D05-486E-4BEC-82D3-BF811CE914BF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3152F87-4CEB-4234-B642-59D1ED1FC974}"/>
              </a:ext>
            </a:extLst>
          </p:cNvPr>
          <p:cNvGrpSpPr/>
          <p:nvPr/>
        </p:nvGrpSpPr>
        <p:grpSpPr>
          <a:xfrm>
            <a:off x="4339532" y="118991"/>
            <a:ext cx="2234607" cy="365760"/>
            <a:chOff x="3645000" y="1370007"/>
            <a:chExt cx="2234607" cy="365760"/>
          </a:xfrm>
          <a:noFill/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8312744A-D8ED-41A9-9D90-F77D4B94E098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F2261560-593F-4A75-9DE9-E41082A6C8DC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BFB7A12-97A4-4CDA-AB3C-ED1E972DC40D}"/>
              </a:ext>
            </a:extLst>
          </p:cNvPr>
          <p:cNvSpPr/>
          <p:nvPr/>
        </p:nvSpPr>
        <p:spPr>
          <a:xfrm>
            <a:off x="547685" y="573771"/>
            <a:ext cx="509333" cy="126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C31D14-C952-2F99-07E5-CB59C70A399B}"/>
              </a:ext>
            </a:extLst>
          </p:cNvPr>
          <p:cNvSpPr/>
          <p:nvPr/>
        </p:nvSpPr>
        <p:spPr>
          <a:xfrm>
            <a:off x="3109520" y="9667207"/>
            <a:ext cx="638960" cy="144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ページ番号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70C6691-2322-3F36-2521-0FA96103BA1E}"/>
              </a:ext>
            </a:extLst>
          </p:cNvPr>
          <p:cNvSpPr/>
          <p:nvPr/>
        </p:nvSpPr>
        <p:spPr>
          <a:xfrm>
            <a:off x="5017846" y="1144488"/>
            <a:ext cx="865033" cy="2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指定医療機関名</a:t>
            </a:r>
            <a:endParaRPr kumimoji="1" lang="en-US" altLang="ja-JP" sz="9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79343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1C5BF0-8FE5-498B-928B-6716409A8927}"/>
</file>

<file path=customXml/itemProps2.xml><?xml version="1.0" encoding="utf-8"?>
<ds:datastoreItem xmlns:ds="http://schemas.openxmlformats.org/officeDocument/2006/customXml" ds:itemID="{512C486D-08DD-45FD-9FDF-08D39ABE0C94}"/>
</file>

<file path=customXml/itemProps3.xml><?xml version="1.0" encoding="utf-8"?>
<ds:datastoreItem xmlns:ds="http://schemas.openxmlformats.org/officeDocument/2006/customXml" ds:itemID="{A4EFBADE-1472-4735-A656-A67E1A9645F4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</TotalTime>
  <Words>67</Words>
  <PresentationFormat>A4 210 x 297 mm</PresentationFormat>
  <Paragraphs>32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2022-11-24T07:25:00Z</cp:lastPrinted>
  <dcterms:created xsi:type="dcterms:W3CDTF">2022-01-20T04:34:58Z</dcterms:created>
  <dcterms:modified xsi:type="dcterms:W3CDTF">2026-01-06T08:58:24Z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