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1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708" y="60"/>
      </p:cViewPr>
      <p:guideLst>
        <p:guide orient="horz" pos="312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57A9D57-5063-4FB4-9CE1-CC329BAD3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2095"/>
              </p:ext>
            </p:extLst>
          </p:nvPr>
        </p:nvGraphicFramePr>
        <p:xfrm>
          <a:off x="561842" y="2533645"/>
          <a:ext cx="5734316" cy="5990147"/>
        </p:xfrm>
        <a:graphic>
          <a:graphicData uri="http://schemas.openxmlformats.org/drawingml/2006/table">
            <a:tbl>
              <a:tblPr/>
              <a:tblGrid>
                <a:gridCol w="205552">
                  <a:extLst>
                    <a:ext uri="{9D8B030D-6E8A-4147-A177-3AD203B41FA5}">
                      <a16:colId xmlns:a16="http://schemas.microsoft.com/office/drawing/2014/main" val="1783161039"/>
                    </a:ext>
                  </a:extLst>
                </a:gridCol>
                <a:gridCol w="302284">
                  <a:extLst>
                    <a:ext uri="{9D8B030D-6E8A-4147-A177-3AD203B41FA5}">
                      <a16:colId xmlns:a16="http://schemas.microsoft.com/office/drawing/2014/main" val="18874453"/>
                    </a:ext>
                  </a:extLst>
                </a:gridCol>
                <a:gridCol w="299261">
                  <a:extLst>
                    <a:ext uri="{9D8B030D-6E8A-4147-A177-3AD203B41FA5}">
                      <a16:colId xmlns:a16="http://schemas.microsoft.com/office/drawing/2014/main" val="969700970"/>
                    </a:ext>
                  </a:extLst>
                </a:gridCol>
                <a:gridCol w="1079150">
                  <a:extLst>
                    <a:ext uri="{9D8B030D-6E8A-4147-A177-3AD203B41FA5}">
                      <a16:colId xmlns:a16="http://schemas.microsoft.com/office/drawing/2014/main" val="3769687722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8419228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2813591698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665561517"/>
                    </a:ext>
                  </a:extLst>
                </a:gridCol>
                <a:gridCol w="701298">
                  <a:extLst>
                    <a:ext uri="{9D8B030D-6E8A-4147-A177-3AD203B41FA5}">
                      <a16:colId xmlns:a16="http://schemas.microsoft.com/office/drawing/2014/main" val="323216679"/>
                    </a:ext>
                  </a:extLst>
                </a:gridCol>
                <a:gridCol w="1042877">
                  <a:extLst>
                    <a:ext uri="{9D8B030D-6E8A-4147-A177-3AD203B41FA5}">
                      <a16:colId xmlns:a16="http://schemas.microsoft.com/office/drawing/2014/main" val="3499636959"/>
                    </a:ext>
                  </a:extLst>
                </a:gridCol>
              </a:tblGrid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dist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 anchorCtr="1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176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872106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建物の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規模構造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858712"/>
                  </a:ext>
                </a:extLst>
              </a:tr>
              <a:tr h="1810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955872"/>
                  </a:ext>
                </a:extLst>
              </a:tr>
              <a:tr h="17201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補修を必要とする状況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１　破損の状況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２　修理の規模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7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  <a:p>
                      <a:pPr algn="l" fontAlgn="ctr"/>
                      <a:r>
                        <a:rPr lang="ja-JP" altLang="en-US" sz="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722338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補修のために必要とする費用の内訳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規　　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単価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×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数量＝金額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74502"/>
                  </a:ext>
                </a:extLst>
              </a:tr>
              <a:tr h="1277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単　　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18421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772496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105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430965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1026133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50036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5851192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841469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426600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568699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06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2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95022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auto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見積書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　積　年　月　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　　月　　　　日　</a:t>
                      </a:r>
                    </a:p>
                  </a:txBody>
                  <a:tcPr marL="0" marR="36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6004214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　　　　　　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832987"/>
                  </a:ext>
                </a:extLst>
              </a:tr>
              <a:tr h="2469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38373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8E2917F-8BFF-4554-8A92-A0A2204C2C71}"/>
              </a:ext>
            </a:extLst>
          </p:cNvPr>
          <p:cNvSpPr/>
          <p:nvPr/>
        </p:nvSpPr>
        <p:spPr>
          <a:xfrm>
            <a:off x="571331" y="325093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96BC3B-312A-41BE-B6B9-CBEF80DFFFCF}"/>
              </a:ext>
            </a:extLst>
          </p:cNvPr>
          <p:cNvGrpSpPr/>
          <p:nvPr/>
        </p:nvGrpSpPr>
        <p:grpSpPr>
          <a:xfrm>
            <a:off x="4112304" y="1695047"/>
            <a:ext cx="765456" cy="652404"/>
            <a:chOff x="3819525" y="1413115"/>
            <a:chExt cx="765456" cy="652404"/>
          </a:xfrm>
          <a:noFill/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FEB612E-CCFD-4CAA-A4B3-973537884865}"/>
                </a:ext>
              </a:extLst>
            </p:cNvPr>
            <p:cNvSpPr/>
            <p:nvPr/>
          </p:nvSpPr>
          <p:spPr>
            <a:xfrm>
              <a:off x="3819526" y="1413115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住所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4497526-8E81-456E-B240-CB1A6CA749E9}"/>
                </a:ext>
              </a:extLst>
            </p:cNvPr>
            <p:cNvSpPr/>
            <p:nvPr/>
          </p:nvSpPr>
          <p:spPr>
            <a:xfrm>
              <a:off x="3819525" y="1699759"/>
              <a:ext cx="765455" cy="365760"/>
            </a:xfrm>
            <a:prstGeom prst="rect">
              <a:avLst/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氏名</a:t>
              </a:r>
            </a:p>
          </p:txBody>
        </p:sp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988FFFC-8E6B-44BB-87E8-52E5C0B5CEA6}"/>
              </a:ext>
            </a:extLst>
          </p:cNvPr>
          <p:cNvSpPr/>
          <p:nvPr/>
        </p:nvSpPr>
        <p:spPr>
          <a:xfrm>
            <a:off x="4112304" y="1279713"/>
            <a:ext cx="2234607" cy="36576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　　年　　　　月　　　　日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F1BCA12-B1B4-4EE4-8BE2-14346E2425B7}"/>
              </a:ext>
            </a:extLst>
          </p:cNvPr>
          <p:cNvGrpSpPr/>
          <p:nvPr/>
        </p:nvGrpSpPr>
        <p:grpSpPr>
          <a:xfrm>
            <a:off x="647531" y="1166494"/>
            <a:ext cx="1527587" cy="296099"/>
            <a:chOff x="4074450" y="1176404"/>
            <a:chExt cx="1527587" cy="296099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0049761-09C0-43AD-A3E5-71C561939D31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4C223CB-A74E-4764-B121-44E6BBD58EE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04EE281-1852-4060-850A-1434578A52CB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9171D0A-8FAF-4387-BC02-35B6CADF07B9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0948396-4777-461D-A165-05EF656E0C87}"/>
              </a:ext>
            </a:extLst>
          </p:cNvPr>
          <p:cNvGrpSpPr/>
          <p:nvPr/>
        </p:nvGrpSpPr>
        <p:grpSpPr>
          <a:xfrm>
            <a:off x="4061551" y="402423"/>
            <a:ext cx="2234607" cy="365760"/>
            <a:chOff x="3645000" y="1370007"/>
            <a:chExt cx="2234607" cy="365760"/>
          </a:xfrm>
          <a:noFill/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F36226A-07B2-4BF0-8DCF-2E7DDBFF0DC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E811FB98-1580-46FF-9428-271FE1A16B5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224BE41-F257-4604-8F28-8C6E4F766FF6}"/>
              </a:ext>
            </a:extLst>
          </p:cNvPr>
          <p:cNvSpPr/>
          <p:nvPr/>
        </p:nvSpPr>
        <p:spPr>
          <a:xfrm>
            <a:off x="561842" y="499636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DAE102E-DD7F-4E50-9D6F-BB42B33AC2BD}"/>
              </a:ext>
            </a:extLst>
          </p:cNvPr>
          <p:cNvSpPr/>
          <p:nvPr/>
        </p:nvSpPr>
        <p:spPr>
          <a:xfrm>
            <a:off x="4495031" y="18131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B6EF86-3920-FCBF-8D8B-276DC907D725}"/>
              </a:ext>
            </a:extLst>
          </p:cNvPr>
          <p:cNvSpPr txBox="1"/>
          <p:nvPr/>
        </p:nvSpPr>
        <p:spPr>
          <a:xfrm>
            <a:off x="2335346" y="2451128"/>
            <a:ext cx="2187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zh-TW" altLang="en-US" sz="11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  宅  補  修  計  画  書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59096" y="8906936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00911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203D4A-534F-46AA-817F-EC4BDF7AF5F9}"/>
</file>

<file path=customXml/itemProps2.xml><?xml version="1.0" encoding="utf-8"?>
<ds:datastoreItem xmlns:ds="http://schemas.openxmlformats.org/officeDocument/2006/customXml" ds:itemID="{87B8C6F0-7547-412A-8F9C-68E5A760935C}"/>
</file>

<file path=customXml/itemProps3.xml><?xml version="1.0" encoding="utf-8"?>
<ds:datastoreItem xmlns:ds="http://schemas.openxmlformats.org/officeDocument/2006/customXml" ds:itemID="{273A4E0C-ECD2-4777-A20B-C37CB03C4E4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174</Words>
  <PresentationFormat>A4 210 x 297 mm</PresentationFormat>
  <Paragraphs>108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0ba74029-a86e-42d5-889d-5c47d26eef64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