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Relationship Id="rId6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6858000" cy="9906000" type="A4"/>
  <p:notesSz cx="6807200" cy="9939338"/>
  <p:custDataLst>
    <p:tags r:id="rId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10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部 俊(watabe-shun.ik4)" initials="渡部" lastIdx="1" clrIdx="0">
    <p:extLst>
      <p:ext uri="{19B8F6BF-5375-455C-9EA6-DF929625EA0E}">
        <p15:presenceInfo xmlns:p15="http://schemas.microsoft.com/office/powerpoint/2012/main" userId="S-1-5-21-4175116151-3849908774-3845857867-619606" providerId="AD"/>
      </p:ext>
    </p:extLst>
  </p:cmAuthor>
  <p:cmAuthor id="2" name="Okano, Takumi (JP - AB 岡野 匠)" initials="OT(A岡匠" lastIdx="1" clrIdx="1">
    <p:extLst>
      <p:ext uri="{19B8F6BF-5375-455C-9EA6-DF929625EA0E}">
        <p15:presenceInfo xmlns:p15="http://schemas.microsoft.com/office/powerpoint/2012/main" userId="S::takokano@abeam.com::5e6993cd-c762-4216-9694-73f272f7db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360" y="96"/>
      </p:cViewPr>
      <p:guideLst>
        <p:guide orient="horz" pos="3120"/>
        <p:guide pos="10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tags" Target="tags/tag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commentAuthors" Target="commentAuthor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31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102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32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4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1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08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57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1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24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795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オブジェクト 7" hidden="1">
            <a:extLst>
              <a:ext uri="{FF2B5EF4-FFF2-40B4-BE49-F238E27FC236}">
                <a16:creationId xmlns:a16="http://schemas.microsoft.com/office/drawing/2014/main" id="{F2D9DD64-B90B-4D93-A656-59005640EDA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9460361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4" imgW="353" imgH="318" progId="TCLayout.ActiveDocument.1">
                  <p:embed/>
                </p:oleObj>
              </mc:Choice>
              <mc:Fallback>
                <p:oleObj name="think-cell スライド" r:id="rId14" imgW="353" imgH="318" progId="TCLayout.ActiveDocument.1">
                  <p:embed/>
                  <p:pic>
                    <p:nvPicPr>
                      <p:cNvPr id="8" name="オブジェクト 7" hidden="1">
                        <a:extLst>
                          <a:ext uri="{FF2B5EF4-FFF2-40B4-BE49-F238E27FC236}">
                            <a16:creationId xmlns:a16="http://schemas.microsoft.com/office/drawing/2014/main" id="{F2D9DD64-B90B-4D93-A656-59005640E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A98DE-B265-4B2C-8A46-431EE49A61BD}" type="datetimeFigureOut">
              <a:rPr kumimoji="1" lang="ja-JP" altLang="en-US" smtClean="0"/>
              <a:t>2023/3/20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84C7-1FE5-4448-A85F-49C4F5B071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69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オブジェクト 36" hidden="1">
            <a:extLst>
              <a:ext uri="{FF2B5EF4-FFF2-40B4-BE49-F238E27FC236}">
                <a16:creationId xmlns:a16="http://schemas.microsoft.com/office/drawing/2014/main" id="{939B1ECE-4AE4-4AAA-9DD3-F7DC4BCE2D9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53" imgH="318" progId="TCLayout.ActiveDocument.1">
                  <p:embed/>
                </p:oleObj>
              </mc:Choice>
              <mc:Fallback>
                <p:oleObj name="think-cell スライド" r:id="rId3" imgW="353" imgH="318" progId="TCLayout.ActiveDocument.1">
                  <p:embed/>
                  <p:pic>
                    <p:nvPicPr>
                      <p:cNvPr id="37" name="オブジェクト 36" hidden="1">
                        <a:extLst>
                          <a:ext uri="{FF2B5EF4-FFF2-40B4-BE49-F238E27FC236}">
                            <a16:creationId xmlns:a16="http://schemas.microsoft.com/office/drawing/2014/main" id="{939B1ECE-4AE4-4AAA-9DD3-F7DC4BCE2D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8DE1EC1-E1B5-49FE-8172-8EB3F8EC2C3B}"/>
              </a:ext>
            </a:extLst>
          </p:cNvPr>
          <p:cNvSpPr/>
          <p:nvPr/>
        </p:nvSpPr>
        <p:spPr>
          <a:xfrm>
            <a:off x="2715452" y="2428192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氏名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Rectangle 109">
            <a:extLst>
              <a:ext uri="{FF2B5EF4-FFF2-40B4-BE49-F238E27FC236}">
                <a16:creationId xmlns:a16="http://schemas.microsoft.com/office/drawing/2014/main" id="{53188006-CE95-4504-9395-D3B20E32C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000" y="1688520"/>
            <a:ext cx="5760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家賃・間代・地代証明書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7B0F151-76A6-4CC4-8918-021F5C942D53}"/>
              </a:ext>
            </a:extLst>
          </p:cNvPr>
          <p:cNvSpPr/>
          <p:nvPr/>
        </p:nvSpPr>
        <p:spPr>
          <a:xfrm>
            <a:off x="3177920" y="8886351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住所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7CE16FA-42EF-489C-9903-EFD70BB845CA}"/>
              </a:ext>
            </a:extLst>
          </p:cNvPr>
          <p:cNvSpPr/>
          <p:nvPr/>
        </p:nvSpPr>
        <p:spPr>
          <a:xfrm>
            <a:off x="3177920" y="9093500"/>
            <a:ext cx="648000" cy="12858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氏名</a:t>
            </a:r>
          </a:p>
        </p:txBody>
      </p:sp>
      <p:sp>
        <p:nvSpPr>
          <p:cNvPr id="55" name="Rectangle 109">
            <a:extLst>
              <a:ext uri="{FF2B5EF4-FFF2-40B4-BE49-F238E27FC236}">
                <a16:creationId xmlns:a16="http://schemas.microsoft.com/office/drawing/2014/main" id="{6DB8BA16-369E-4603-BDAF-AEFD96148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19" y="8330756"/>
            <a:ext cx="35481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06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上記のとおり証明します。</a:t>
            </a:r>
            <a:endParaRPr lang="en-US" altLang="ja-JP" sz="900" dirty="0">
              <a:solidFill>
                <a:srgbClr val="00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  <a:p>
            <a:pPr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57400" algn="l"/>
              </a:tabLst>
            </a:pPr>
            <a:r>
              <a:rPr lang="ja-JP" altLang="en-US" sz="900" dirty="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ＤＦ平成明朝体W3" charset="-128"/>
              </a:rPr>
              <a:t>　　　　年　　　　　月　　　　日　　</a:t>
            </a:r>
            <a:endParaRPr kumimoji="0" lang="en-US" altLang="ja-JP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ＤＦ平成明朝体W3" charset="-128"/>
            </a:endParaRPr>
          </a:p>
        </p:txBody>
      </p:sp>
      <p:graphicFrame>
        <p:nvGraphicFramePr>
          <p:cNvPr id="21" name="表 4">
            <a:extLst>
              <a:ext uri="{FF2B5EF4-FFF2-40B4-BE49-F238E27FC236}">
                <a16:creationId xmlns:a16="http://schemas.microsoft.com/office/drawing/2014/main" id="{D42D58DB-A795-477A-BB11-8151530AC6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33939"/>
              </p:ext>
            </p:extLst>
          </p:nvPr>
        </p:nvGraphicFramePr>
        <p:xfrm>
          <a:off x="747418" y="2278653"/>
          <a:ext cx="5475061" cy="5744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496">
                  <a:extLst>
                    <a:ext uri="{9D8B030D-6E8A-4147-A177-3AD203B41FA5}">
                      <a16:colId xmlns:a16="http://schemas.microsoft.com/office/drawing/2014/main" val="2796205569"/>
                    </a:ext>
                  </a:extLst>
                </a:gridCol>
                <a:gridCol w="644892">
                  <a:extLst>
                    <a:ext uri="{9D8B030D-6E8A-4147-A177-3AD203B41FA5}">
                      <a16:colId xmlns:a16="http://schemas.microsoft.com/office/drawing/2014/main" val="3318669165"/>
                    </a:ext>
                  </a:extLst>
                </a:gridCol>
                <a:gridCol w="4162673">
                  <a:extLst>
                    <a:ext uri="{9D8B030D-6E8A-4147-A177-3AD203B41FA5}">
                      <a16:colId xmlns:a16="http://schemas.microsoft.com/office/drawing/2014/main" val="2936752784"/>
                    </a:ext>
                  </a:extLst>
                </a:gridCol>
              </a:tblGrid>
              <a:tr h="43637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借受人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氏　名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9935400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住　所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0977052"/>
                  </a:ext>
                </a:extLst>
              </a:tr>
              <a:tr h="450000"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賃貸借料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家</a:t>
                      </a: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賃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138754"/>
                  </a:ext>
                </a:extLst>
              </a:tr>
              <a:tr h="450000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借間代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8449384"/>
                  </a:ext>
                </a:extLst>
              </a:tr>
              <a:tr h="395813">
                <a:tc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TW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借地代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月額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年額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407575"/>
                  </a:ext>
                </a:extLst>
              </a:tr>
              <a:tr h="395813">
                <a:tc rowSpan="2"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構　　　　造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木造　　　　　　　　　　鉄筋コンクリート造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8033853"/>
                  </a:ext>
                </a:extLst>
              </a:tr>
              <a:tr h="395813">
                <a:tc gridSpan="2" vMerge="1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zh-TW" altLang="en-US" sz="900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平屋　　　　　　　　　　（　　　　　　　）階建　　　　　　　　　　その他（　　　　　　　　　　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1669930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床　面　積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6714799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権　利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180208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敷　　　　金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6318484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契約更新料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　　　　　　　　　　　　　　　　　　　　　　　　　　　　　　　　　　　　　　　　　　円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1568662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条　　　　件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08008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契約期間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年　　　月　　　日　　　～　　　年　　　月　　　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3278983"/>
                  </a:ext>
                </a:extLst>
              </a:tr>
              <a:tr h="395813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備　　　　考</a:t>
                      </a:r>
                      <a:endParaRPr kumimoji="1" lang="zh-TW" altLang="en-US" sz="9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444279"/>
                  </a:ext>
                </a:extLst>
              </a:tr>
            </a:tbl>
          </a:graphicData>
        </a:graphic>
      </p:graphicFrame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A6E1C3F-07FC-4209-A10E-053F8491B77E}"/>
              </a:ext>
            </a:extLst>
          </p:cNvPr>
          <p:cNvSpPr/>
          <p:nvPr/>
        </p:nvSpPr>
        <p:spPr>
          <a:xfrm>
            <a:off x="2715452" y="2869350"/>
            <a:ext cx="886436" cy="14044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借受人　住所</a:t>
            </a:r>
            <a:endParaRPr kumimoji="1"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ADE644A-2905-42A3-81E5-B3F7A16E9FBA}"/>
              </a:ext>
            </a:extLst>
          </p:cNvPr>
          <p:cNvGrpSpPr/>
          <p:nvPr/>
        </p:nvGrpSpPr>
        <p:grpSpPr>
          <a:xfrm>
            <a:off x="4074393" y="384766"/>
            <a:ext cx="2234607" cy="365760"/>
            <a:chOff x="3645000" y="1370007"/>
            <a:chExt cx="2234607" cy="36576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E7B7668-5332-4637-B34D-95C9B92A2D25}"/>
                </a:ext>
              </a:extLst>
            </p:cNvPr>
            <p:cNvSpPr/>
            <p:nvPr/>
          </p:nvSpPr>
          <p:spPr>
            <a:xfrm>
              <a:off x="3645000" y="1370007"/>
              <a:ext cx="765455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福祉事務所</a:t>
              </a:r>
              <a:endParaRPr kumimoji="1" lang="en-US" altLang="ja-JP" sz="900" dirty="0">
                <a:solidFill>
                  <a:schemeClr val="accent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受付日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629DA3B-A560-48D2-B260-CDC7E8866F33}"/>
                </a:ext>
              </a:extLst>
            </p:cNvPr>
            <p:cNvSpPr/>
            <p:nvPr/>
          </p:nvSpPr>
          <p:spPr>
            <a:xfrm>
              <a:off x="4410455" y="1370007"/>
              <a:ext cx="1469152" cy="36576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月</a:t>
              </a:r>
              <a:r>
                <a:rPr kumimoji="1" lang="en-US" altLang="ja-JP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	</a:t>
              </a:r>
              <a:r>
                <a:rPr kumimoji="1" lang="ja-JP" altLang="en-US" sz="900" dirty="0">
                  <a:solidFill>
                    <a:schemeClr val="accent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84A6AC8-1836-4790-8C67-A80D1661A93E}"/>
              </a:ext>
            </a:extLst>
          </p:cNvPr>
          <p:cNvGrpSpPr/>
          <p:nvPr/>
        </p:nvGrpSpPr>
        <p:grpSpPr>
          <a:xfrm>
            <a:off x="553294" y="1220940"/>
            <a:ext cx="1527587" cy="296099"/>
            <a:chOff x="4074450" y="1176404"/>
            <a:chExt cx="1527587" cy="29609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AE7CF843-54A0-47A4-B986-9DCAD6D04200}"/>
                </a:ext>
              </a:extLst>
            </p:cNvPr>
            <p:cNvSpPr/>
            <p:nvPr/>
          </p:nvSpPr>
          <p:spPr>
            <a:xfrm>
              <a:off x="4074450" y="1176404"/>
              <a:ext cx="875456" cy="126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宛先自治体名称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46149C7-5672-409E-A6FC-B31049043023}"/>
                </a:ext>
              </a:extLst>
            </p:cNvPr>
            <p:cNvSpPr/>
            <p:nvPr/>
          </p:nvSpPr>
          <p:spPr>
            <a:xfrm>
              <a:off x="5301162" y="1340123"/>
              <a:ext cx="300875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敬称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930150E9-1C67-46FD-A6EB-5B84A4814601}"/>
                </a:ext>
              </a:extLst>
            </p:cNvPr>
            <p:cNvSpPr/>
            <p:nvPr/>
          </p:nvSpPr>
          <p:spPr>
            <a:xfrm>
              <a:off x="4075172" y="1343915"/>
              <a:ext cx="646624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宛先役職名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D0BE6977-6825-421E-AEB1-E713C0CBCF4D}"/>
                </a:ext>
              </a:extLst>
            </p:cNvPr>
            <p:cNvSpPr/>
            <p:nvPr/>
          </p:nvSpPr>
          <p:spPr>
            <a:xfrm>
              <a:off x="4760009" y="1340737"/>
              <a:ext cx="501058" cy="12858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0" rIns="0" bIns="0" rtlCol="0" anchor="ctr" anchorCtr="0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kumimoji="1" lang="ja-JP" altLang="en-US" sz="9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宛先氏名</a:t>
              </a:r>
            </a:p>
          </p:txBody>
        </p:sp>
      </p:grp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B0B1DE90-4D99-4570-AE70-F33C0AEE5B22}"/>
              </a:ext>
            </a:extLst>
          </p:cNvPr>
          <p:cNvSpPr/>
          <p:nvPr/>
        </p:nvSpPr>
        <p:spPr>
          <a:xfrm>
            <a:off x="549000" y="840030"/>
            <a:ext cx="501058" cy="12858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0" rIns="0" bIns="0" rtlCol="0"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文書番号</a:t>
            </a:r>
          </a:p>
        </p:txBody>
      </p:sp>
    </p:spTree>
    <p:extLst>
      <p:ext uri="{BB962C8B-B14F-4D97-AF65-F5344CB8AC3E}">
        <p14:creationId xmlns:p14="http://schemas.microsoft.com/office/powerpoint/2010/main" val="2941866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5704D2712E0354D9D4184C57411B83B" ma:contentTypeVersion="3" ma:contentTypeDescription="新しいドキュメントを作成します。" ma:contentTypeScope="" ma:versionID="89a2f80d422797c2943b57bf8c0e1423">
  <xsd:schema xmlns:xsd="http://www.w3.org/2001/XMLSchema" xmlns:xs="http://www.w3.org/2001/XMLSchema" xmlns:p="http://schemas.microsoft.com/office/2006/metadata/properties" xmlns:ns2="e879222c-30a7-4f25-9856-927c3118d307" targetNamespace="http://schemas.microsoft.com/office/2006/metadata/properties" ma:root="true" ma:fieldsID="5442a7fc7a3dea8ab046d26496e5e3bd" ns2:_="">
    <xsd:import namespace="e879222c-30a7-4f25-9856-927c3118d3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9222c-30a7-4f25-9856-927c3118d3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36E3569-FC0A-481D-851A-58352016896D}"/>
</file>

<file path=customXml/itemProps2.xml><?xml version="1.0" encoding="utf-8"?>
<ds:datastoreItem xmlns:ds="http://schemas.openxmlformats.org/officeDocument/2006/customXml" ds:itemID="{5DFAE7F0-BCB0-4074-82EB-C206B731722E}"/>
</file>

<file path=customXml/itemProps3.xml><?xml version="1.0" encoding="utf-8"?>
<ds:datastoreItem xmlns:ds="http://schemas.openxmlformats.org/officeDocument/2006/customXml" ds:itemID="{3F74BF97-C1D6-4918-894C-74E7AD861141}"/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105</Words>
  <PresentationFormat>A4 210 x 297 mm</PresentationFormat>
  <Paragraphs>41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think-cell 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2022-12-02T03:44:22Z</cp:lastPrinted>
  <dcterms:created xsi:type="dcterms:W3CDTF">2022-01-20T04:34:58Z</dcterms:created>
  <dcterms:modified xsi:type="dcterms:W3CDTF">2023-03-20T00:18:50Z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ActionId">
    <vt:lpwstr>73f12882-d475-42f8-9c91-2afaba15e60a</vt:lpwstr>
  </property>
  <property fmtid="{D5CDD505-2E9C-101B-9397-08002B2CF9AE}" pid="3" name="MSIP_Label_ea60d57e-af5b-4752-ac57-3e4f28ca11dc_ContentBits">
    <vt:lpwstr>0</vt:lpwstr>
  </property>
  <property fmtid="{D5CDD505-2E9C-101B-9397-08002B2CF9AE}" pid="4" name="MSIP_Label_ea60d57e-af5b-4752-ac57-3e4f28ca11dc_Enabled">
    <vt:lpwstr>true</vt:lpwstr>
  </property>
  <property fmtid="{D5CDD505-2E9C-101B-9397-08002B2CF9AE}" pid="5" name="MSIP_Label_ea60d57e-af5b-4752-ac57-3e4f28ca11dc_Method">
    <vt:lpwstr>Standard</vt:lpwstr>
  </property>
  <property fmtid="{D5CDD505-2E9C-101B-9397-08002B2CF9AE}" pid="6" name="MSIP_Label_ea60d57e-af5b-4752-ac57-3e4f28ca11dc_Name">
    <vt:lpwstr>ea60d57e-af5b-4752-ac57-3e4f28ca11dc</vt:lpwstr>
  </property>
  <property fmtid="{D5CDD505-2E9C-101B-9397-08002B2CF9AE}" pid="7" name="MSIP_Label_ea60d57e-af5b-4752-ac57-3e4f28ca11dc_SetDate">
    <vt:lpwstr>2022-01-20T04:35:05Z</vt:lpwstr>
  </property>
  <property fmtid="{D5CDD505-2E9C-101B-9397-08002B2CF9AE}" pid="8" name="MSIP_Label_ea60d57e-af5b-4752-ac57-3e4f28ca11dc_SiteId">
    <vt:lpwstr>36da45f1-dd2c-4d1f-af13-5abe46b99921</vt:lpwstr>
  </property>
  <property fmtid="{D5CDD505-2E9C-101B-9397-08002B2CF9AE}" pid="9" name="MSIP_Label_436fffe2-e74d-4f21-833f-6f054a10cb50_Enabled">
    <vt:lpwstr>true</vt:lpwstr>
  </property>
  <property fmtid="{D5CDD505-2E9C-101B-9397-08002B2CF9AE}" pid="10" name="MSIP_Label_436fffe2-e74d-4f21-833f-6f054a10cb50_SetDate">
    <vt:lpwstr>2022-04-22T02:11:13Z</vt:lpwstr>
  </property>
  <property fmtid="{D5CDD505-2E9C-101B-9397-08002B2CF9AE}" pid="11" name="MSIP_Label_436fffe2-e74d-4f21-833f-6f054a10cb50_Method">
    <vt:lpwstr>Privileged</vt:lpwstr>
  </property>
  <property fmtid="{D5CDD505-2E9C-101B-9397-08002B2CF9AE}" pid="12" name="MSIP_Label_436fffe2-e74d-4f21-833f-6f054a10cb50_Name">
    <vt:lpwstr>436fffe2-e74d-4f21-833f-6f054a10cb50</vt:lpwstr>
  </property>
  <property fmtid="{D5CDD505-2E9C-101B-9397-08002B2CF9AE}" pid="13" name="MSIP_Label_436fffe2-e74d-4f21-833f-6f054a10cb50_SiteId">
    <vt:lpwstr>a4dd5294-24e4-4102-8420-cb86d0baae1e</vt:lpwstr>
  </property>
  <property fmtid="{D5CDD505-2E9C-101B-9397-08002B2CF9AE}" pid="14" name="MSIP_Label_436fffe2-e74d-4f21-833f-6f054a10cb50_ActionId">
    <vt:lpwstr>a3c98c2a-b2ca-4a34-aec4-60f5fe393cbb</vt:lpwstr>
  </property>
  <property fmtid="{D5CDD505-2E9C-101B-9397-08002B2CF9AE}" pid="15" name="MSIP_Label_436fffe2-e74d-4f21-833f-6f054a10cb50_ContentBits">
    <vt:lpwstr>0</vt:lpwstr>
  </property>
  <property fmtid="{D5CDD505-2E9C-101B-9397-08002B2CF9AE}" pid="16" name="ContentTypeId">
    <vt:lpwstr>0x01010035704D2712E0354D9D4184C57411B83B</vt:lpwstr>
  </property>
</Properties>
</file>