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708" y="60"/>
      </p:cViewPr>
      <p:guideLst>
        <p:guide orient="horz" pos="3120"/>
        <p:guide pos="216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257A9D57-5063-4FB4-9CE1-CC329BAD3D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7682095"/>
              </p:ext>
            </p:extLst>
          </p:nvPr>
        </p:nvGraphicFramePr>
        <p:xfrm>
          <a:off x="561842" y="2533645"/>
          <a:ext cx="5734316" cy="5990147"/>
        </p:xfrm>
        <a:graphic>
          <a:graphicData uri="http://schemas.openxmlformats.org/drawingml/2006/table">
            <a:tbl>
              <a:tblPr/>
              <a:tblGrid>
                <a:gridCol w="205552">
                  <a:extLst>
                    <a:ext uri="{9D8B030D-6E8A-4147-A177-3AD203B41FA5}">
                      <a16:colId xmlns:a16="http://schemas.microsoft.com/office/drawing/2014/main" val="1783161039"/>
                    </a:ext>
                  </a:extLst>
                </a:gridCol>
                <a:gridCol w="302284">
                  <a:extLst>
                    <a:ext uri="{9D8B030D-6E8A-4147-A177-3AD203B41FA5}">
                      <a16:colId xmlns:a16="http://schemas.microsoft.com/office/drawing/2014/main" val="18874453"/>
                    </a:ext>
                  </a:extLst>
                </a:gridCol>
                <a:gridCol w="299261">
                  <a:extLst>
                    <a:ext uri="{9D8B030D-6E8A-4147-A177-3AD203B41FA5}">
                      <a16:colId xmlns:a16="http://schemas.microsoft.com/office/drawing/2014/main" val="969700970"/>
                    </a:ext>
                  </a:extLst>
                </a:gridCol>
                <a:gridCol w="1079150">
                  <a:extLst>
                    <a:ext uri="{9D8B030D-6E8A-4147-A177-3AD203B41FA5}">
                      <a16:colId xmlns:a16="http://schemas.microsoft.com/office/drawing/2014/main" val="3769687722"/>
                    </a:ext>
                  </a:extLst>
                </a:gridCol>
                <a:gridCol w="701298">
                  <a:extLst>
                    <a:ext uri="{9D8B030D-6E8A-4147-A177-3AD203B41FA5}">
                      <a16:colId xmlns:a16="http://schemas.microsoft.com/office/drawing/2014/main" val="84192288"/>
                    </a:ext>
                  </a:extLst>
                </a:gridCol>
                <a:gridCol w="701298">
                  <a:extLst>
                    <a:ext uri="{9D8B030D-6E8A-4147-A177-3AD203B41FA5}">
                      <a16:colId xmlns:a16="http://schemas.microsoft.com/office/drawing/2014/main" val="2813591698"/>
                    </a:ext>
                  </a:extLst>
                </a:gridCol>
                <a:gridCol w="701298">
                  <a:extLst>
                    <a:ext uri="{9D8B030D-6E8A-4147-A177-3AD203B41FA5}">
                      <a16:colId xmlns:a16="http://schemas.microsoft.com/office/drawing/2014/main" val="665561517"/>
                    </a:ext>
                  </a:extLst>
                </a:gridCol>
                <a:gridCol w="701298">
                  <a:extLst>
                    <a:ext uri="{9D8B030D-6E8A-4147-A177-3AD203B41FA5}">
                      <a16:colId xmlns:a16="http://schemas.microsoft.com/office/drawing/2014/main" val="323216679"/>
                    </a:ext>
                  </a:extLst>
                </a:gridCol>
                <a:gridCol w="1042877">
                  <a:extLst>
                    <a:ext uri="{9D8B030D-6E8A-4147-A177-3AD203B41FA5}">
                      <a16:colId xmlns:a16="http://schemas.microsoft.com/office/drawing/2014/main" val="3499636959"/>
                    </a:ext>
                  </a:extLst>
                </a:gridCol>
              </a:tblGrid>
              <a:tr h="18109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gridSpan="5">
                  <a:txBody>
                    <a:bodyPr/>
                    <a:lstStyle/>
                    <a:p>
                      <a:pPr algn="ctr" fontAlgn="ctr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dist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08000" marR="108000" marT="0" marB="0" anchor="ctr" anchorCtr="1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3431762"/>
                  </a:ext>
                </a:extLst>
              </a:tr>
              <a:tr h="18109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5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0872106"/>
                  </a:ext>
                </a:extLst>
              </a:tr>
              <a:tr h="18109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建物の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規模構造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5858712"/>
                  </a:ext>
                </a:extLst>
              </a:tr>
              <a:tr h="18109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06955872"/>
                  </a:ext>
                </a:extLst>
              </a:tr>
              <a:tr h="172013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補修を必要とする状況　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１　破損の状況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２　修理の規模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30705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ctr"/>
                      <a:endParaRPr lang="ja-JP" altLang="en-US" sz="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r>
                        <a:rPr lang="ja-JP" altLang="en-US" sz="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  <a:p>
                      <a:pPr algn="l" fontAlgn="ctr"/>
                      <a:r>
                        <a:rPr lang="ja-JP" altLang="en-US" sz="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97722338"/>
                  </a:ext>
                </a:extLst>
              </a:tr>
              <a:tr h="12773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1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補修のために必要とする費用の内訳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品　　　　　　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規　　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単価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数量＝金額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　　　　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61774502"/>
                  </a:ext>
                </a:extLst>
              </a:tr>
              <a:tr h="12773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　　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数　　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　　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0184213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51772496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60105360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14430965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61026133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29500360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05851192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18414690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98426600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98568699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140682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ctr"/>
                      <a:endParaRPr lang="ja-JP" altLang="en-US" sz="2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80950224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auto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見積書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見　積　年　月　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　　月　　　　日　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26004214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　　　　　　　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21832987"/>
                  </a:ext>
                </a:extLst>
              </a:tr>
              <a:tr h="2469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　　　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8383734"/>
                  </a:ext>
                </a:extLst>
              </a:tr>
            </a:tbl>
          </a:graphicData>
        </a:graphic>
      </p:graphicFrame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28E2917F-8BFF-4554-8A92-A0A2204C2C71}"/>
              </a:ext>
            </a:extLst>
          </p:cNvPr>
          <p:cNvSpPr/>
          <p:nvPr/>
        </p:nvSpPr>
        <p:spPr>
          <a:xfrm>
            <a:off x="571331" y="325093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6C96BC3B-312A-41BE-B6B9-CBEF80DFFFCF}"/>
              </a:ext>
            </a:extLst>
          </p:cNvPr>
          <p:cNvGrpSpPr/>
          <p:nvPr/>
        </p:nvGrpSpPr>
        <p:grpSpPr>
          <a:xfrm>
            <a:off x="4112304" y="1695047"/>
            <a:ext cx="765456" cy="652404"/>
            <a:chOff x="3819525" y="1413115"/>
            <a:chExt cx="765456" cy="652404"/>
          </a:xfrm>
          <a:noFill/>
        </p:grpSpPr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FFEB612E-CCFD-4CAA-A4B3-973537884865}"/>
                </a:ext>
              </a:extLst>
            </p:cNvPr>
            <p:cNvSpPr/>
            <p:nvPr/>
          </p:nvSpPr>
          <p:spPr>
            <a:xfrm>
              <a:off x="3819526" y="1413115"/>
              <a:ext cx="765455" cy="365760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住所</a:t>
              </a:r>
            </a:p>
          </p:txBody>
        </p:sp>
        <p:sp>
          <p:nvSpPr>
            <p:cNvPr id="11" name="正方形/長方形 10">
              <a:extLst>
                <a:ext uri="{FF2B5EF4-FFF2-40B4-BE49-F238E27FC236}">
                  <a16:creationId xmlns:a16="http://schemas.microsoft.com/office/drawing/2014/main" id="{C4497526-8E81-456E-B240-CB1A6CA749E9}"/>
                </a:ext>
              </a:extLst>
            </p:cNvPr>
            <p:cNvSpPr/>
            <p:nvPr/>
          </p:nvSpPr>
          <p:spPr>
            <a:xfrm>
              <a:off x="3819525" y="1699759"/>
              <a:ext cx="765455" cy="365760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氏名</a:t>
              </a:r>
            </a:p>
          </p:txBody>
        </p:sp>
      </p:grp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B988FFFC-8E6B-44BB-87E8-52E5C0B5CEA6}"/>
              </a:ext>
            </a:extLst>
          </p:cNvPr>
          <p:cNvSpPr/>
          <p:nvPr/>
        </p:nvSpPr>
        <p:spPr>
          <a:xfrm>
            <a:off x="4112304" y="1279713"/>
            <a:ext cx="2234607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　年　　　　月　　　　日</a:t>
            </a: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DF1BCA12-B1B4-4EE4-8BE2-14346E2425B7}"/>
              </a:ext>
            </a:extLst>
          </p:cNvPr>
          <p:cNvGrpSpPr/>
          <p:nvPr/>
        </p:nvGrpSpPr>
        <p:grpSpPr>
          <a:xfrm>
            <a:off x="647531" y="1166494"/>
            <a:ext cx="1527587" cy="296099"/>
            <a:chOff x="4074450" y="1176404"/>
            <a:chExt cx="1527587" cy="296099"/>
          </a:xfrm>
          <a:noFill/>
        </p:grpSpPr>
        <p:sp>
          <p:nvSpPr>
            <p:cNvPr id="16" name="正方形/長方形 15">
              <a:extLst>
                <a:ext uri="{FF2B5EF4-FFF2-40B4-BE49-F238E27FC236}">
                  <a16:creationId xmlns:a16="http://schemas.microsoft.com/office/drawing/2014/main" id="{10049761-09C0-43AD-A3E5-71C561939D31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17" name="正方形/長方形 16">
              <a:extLst>
                <a:ext uri="{FF2B5EF4-FFF2-40B4-BE49-F238E27FC236}">
                  <a16:creationId xmlns:a16="http://schemas.microsoft.com/office/drawing/2014/main" id="{D4C223CB-A74E-4764-B121-44E6BBD58EE3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18" name="正方形/長方形 17">
              <a:extLst>
                <a:ext uri="{FF2B5EF4-FFF2-40B4-BE49-F238E27FC236}">
                  <a16:creationId xmlns:a16="http://schemas.microsoft.com/office/drawing/2014/main" id="{404EE281-1852-4060-850A-1434578A52CB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19" name="正方形/長方形 18">
              <a:extLst>
                <a:ext uri="{FF2B5EF4-FFF2-40B4-BE49-F238E27FC236}">
                  <a16:creationId xmlns:a16="http://schemas.microsoft.com/office/drawing/2014/main" id="{69171D0A-8FAF-4387-BC02-35B6CADF07B9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30948396-4777-461D-A165-05EF656E0C87}"/>
              </a:ext>
            </a:extLst>
          </p:cNvPr>
          <p:cNvGrpSpPr/>
          <p:nvPr/>
        </p:nvGrpSpPr>
        <p:grpSpPr>
          <a:xfrm>
            <a:off x="4061551" y="402423"/>
            <a:ext cx="2234607" cy="365760"/>
            <a:chOff x="3645000" y="1370007"/>
            <a:chExt cx="2234607" cy="365760"/>
          </a:xfrm>
          <a:noFill/>
        </p:grpSpPr>
        <p:sp>
          <p:nvSpPr>
            <p:cNvPr id="21" name="正方形/長方形 20">
              <a:extLst>
                <a:ext uri="{FF2B5EF4-FFF2-40B4-BE49-F238E27FC236}">
                  <a16:creationId xmlns:a16="http://schemas.microsoft.com/office/drawing/2014/main" id="{8F36226A-07B2-4BF0-8DCF-2E7DDBFF0DCC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2" name="正方形/長方形 21">
              <a:extLst>
                <a:ext uri="{FF2B5EF4-FFF2-40B4-BE49-F238E27FC236}">
                  <a16:creationId xmlns:a16="http://schemas.microsoft.com/office/drawing/2014/main" id="{E811FB98-1580-46FF-9428-271FE1A16B53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224BE41-F257-4604-8F28-8C6E4F766FF6}"/>
              </a:ext>
            </a:extLst>
          </p:cNvPr>
          <p:cNvSpPr/>
          <p:nvPr/>
        </p:nvSpPr>
        <p:spPr>
          <a:xfrm>
            <a:off x="561842" y="499636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BDAE102E-DD7F-4E50-9D6F-BB42B33AC2BD}"/>
              </a:ext>
            </a:extLst>
          </p:cNvPr>
          <p:cNvSpPr/>
          <p:nvPr/>
        </p:nvSpPr>
        <p:spPr>
          <a:xfrm>
            <a:off x="4495031" y="181312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6B6EF86-3920-FCBF-8D8B-276DC907D725}"/>
              </a:ext>
            </a:extLst>
          </p:cNvPr>
          <p:cNvSpPr txBox="1"/>
          <p:nvPr/>
        </p:nvSpPr>
        <p:spPr>
          <a:xfrm>
            <a:off x="2335346" y="2451128"/>
            <a:ext cx="218730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fontAlgn="ctr"/>
            <a:r>
              <a:rPr lang="zh-TW" altLang="en-US" sz="11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  宅  補  修  計  画  書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759096" y="8906936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9009117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0EA1D117-ACB0-45FE-93FC-B59414E23497}"/>
</file>

<file path=customXml/itemProps2.xml><?xml version="1.0" encoding="utf-8"?>
<ds:datastoreItem xmlns:ds="http://schemas.openxmlformats.org/officeDocument/2006/customXml" ds:itemID="{370A7BE0-F015-417B-A8E9-92B996D5AAC3}"/>
</file>

<file path=customXml/itemProps3.xml><?xml version="1.0" encoding="utf-8"?>
<ds:datastoreItem xmlns:ds="http://schemas.openxmlformats.org/officeDocument/2006/customXml" ds:itemID="{04E4913E-225C-421C-8371-CEC336331230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111</TotalTime>
  <Words>174</Words>
  <Application>Microsoft Office PowerPoint</Application>
  <PresentationFormat>A4 210 x 297 mm</PresentationFormat>
  <Paragraphs>108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43</cp:revision>
  <dcterms:created xsi:type="dcterms:W3CDTF">2022-01-20T04:34:58Z</dcterms:created>
  <dcterms:modified xsi:type="dcterms:W3CDTF">2024-03-25T06:50:28Z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2022-04-22T02:11:06Z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0ba74029-a86e-42d5-889d-5c47d26eef64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