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5" r:id="rId2"/>
  </p:sldIdLst>
  <p:sldSz cx="6858000" cy="9906000" type="A4"/>
  <p:notesSz cx="6807200" cy="99393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渡部 俊(watabe-shun.ik4)" initials="渡部" lastIdx="1" clrIdx="0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360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715452" y="2428192"/>
            <a:ext cx="886436" cy="14044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借受人　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Rectangle 109">
            <a:extLst>
              <a:ext uri="{FF2B5EF4-FFF2-40B4-BE49-F238E27FC236}">
                <a16:creationId xmlns:a16="http://schemas.microsoft.com/office/drawing/2014/main" id="{53188006-CE95-4504-9395-D3B20E32C7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1688520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家賃・間代・地代証明書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97B0F151-76A6-4CC4-8918-021F5C942D53}"/>
              </a:ext>
            </a:extLst>
          </p:cNvPr>
          <p:cNvSpPr/>
          <p:nvPr/>
        </p:nvSpPr>
        <p:spPr>
          <a:xfrm>
            <a:off x="3177920" y="8886351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A7CE16FA-42EF-489C-9903-EFD70BB845CA}"/>
              </a:ext>
            </a:extLst>
          </p:cNvPr>
          <p:cNvSpPr/>
          <p:nvPr/>
        </p:nvSpPr>
        <p:spPr>
          <a:xfrm>
            <a:off x="3177920" y="9093500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5" name="Rectangle 109">
            <a:extLst>
              <a:ext uri="{FF2B5EF4-FFF2-40B4-BE49-F238E27FC236}">
                <a16:creationId xmlns:a16="http://schemas.microsoft.com/office/drawing/2014/main" id="{6DB8BA16-369E-4603-BDAF-AEFD96148A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7419" y="8330756"/>
            <a:ext cx="3548117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上記のとおり証明します。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年　　　　　月　　　　日　　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21" name="表 4">
            <a:extLst>
              <a:ext uri="{FF2B5EF4-FFF2-40B4-BE49-F238E27FC236}">
                <a16:creationId xmlns:a16="http://schemas.microsoft.com/office/drawing/2014/main" id="{D42D58DB-A795-477A-BB11-8151530AC6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7833939"/>
              </p:ext>
            </p:extLst>
          </p:nvPr>
        </p:nvGraphicFramePr>
        <p:xfrm>
          <a:off x="747418" y="2278653"/>
          <a:ext cx="5475061" cy="574450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7496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644892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4162673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</a:tblGrid>
              <a:tr h="436376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借受人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 vMerge="1"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 rowSpan="3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賃貸借料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</a:t>
                      </a: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借間代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借地代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 rowSpan="2"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構　　　　造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木造　　　　　　　　　　鉄筋コンクリート造　　　　　　　　　　その他（　　　　　　　　　　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 gridSpan="2"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zh-TW" altLang="en-US" sz="900" dirty="0"/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平屋　　　　　　　　　　（　　　　　　　）階建　　　　　　　　　　その他（　　　　　　　　　　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床　面　積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6714799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権　利　金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敷　　　　金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契約更新料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　　　　件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0800883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契約期間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　月　　　日　　　～　　　年　　　月　　　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43278983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考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99444279"/>
                  </a:ext>
                </a:extLst>
              </a:tr>
            </a:tbl>
          </a:graphicData>
        </a:graphic>
      </p:graphicFrame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8A6E1C3F-07FC-4209-A10E-053F8491B77E}"/>
              </a:ext>
            </a:extLst>
          </p:cNvPr>
          <p:cNvSpPr/>
          <p:nvPr/>
        </p:nvSpPr>
        <p:spPr>
          <a:xfrm>
            <a:off x="2715452" y="2869350"/>
            <a:ext cx="886436" cy="14044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借受人　住所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AADE644A-2905-42A3-81E5-B3F7A16E9FBA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</p:grpSpPr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8E7B7668-5332-4637-B34D-95C9B92A2D25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8629DA3B-A560-48D2-B260-CDC7E8866F3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84A6AC8-1836-4790-8C67-A80D1661A93E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AE7CF843-54A0-47A4-B986-9DCAD6D04200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246149C7-5672-409E-A6FC-B31049043023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:a16="http://schemas.microsoft.com/office/drawing/2014/main" id="{930150E9-1C67-46FD-A6EB-5B84A4814601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D0BE6977-6825-421E-AEB1-E713C0CBCF4D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B0B1DE90-4D99-4570-AE70-F33C0AEE5B22}"/>
              </a:ext>
            </a:extLst>
          </p:cNvPr>
          <p:cNvSpPr/>
          <p:nvPr/>
        </p:nvSpPr>
        <p:spPr>
          <a:xfrm>
            <a:off x="549000" y="840030"/>
            <a:ext cx="5010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94186643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94E87410-3F18-4F31-B937-82805B1BF3D1}"/>
</file>

<file path=customXml/itemProps2.xml><?xml version="1.0" encoding="utf-8"?>
<ds:datastoreItem xmlns:ds="http://schemas.openxmlformats.org/officeDocument/2006/customXml" ds:itemID="{2AB195A6-C6FB-43F8-AEE7-0200D5630CF2}"/>
</file>

<file path=customXml/itemProps3.xml><?xml version="1.0" encoding="utf-8"?>
<ds:datastoreItem xmlns:ds="http://schemas.openxmlformats.org/officeDocument/2006/customXml" ds:itemID="{59822BBD-7A1C-40C7-99CF-11FB8676F9E5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615</TotalTime>
  <Words>105</Words>
  <Application>Microsoft Office PowerPoint</Application>
  <PresentationFormat>A4 210 x 297 mm</PresentationFormat>
  <Paragraphs>41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96</cp:revision>
  <cp:lastPrinted>2022-12-02T03:44:22Z</cp:lastPrinted>
  <dcterms:created xsi:type="dcterms:W3CDTF">2022-01-20T04:34:58Z</dcterms:created>
  <dcterms:modified xsi:type="dcterms:W3CDTF">2023-03-20T00:18:50Z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