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4" r:id="rId2"/>
  </p:sldIdLst>
  <p:sldSz cx="6858000" cy="9906000" type="A4"/>
  <p:notesSz cx="6735763" cy="9866313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1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1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>
        <p:scale>
          <a:sx n="125" d="100"/>
          <a:sy n="125" d="100"/>
        </p:scale>
        <p:origin x="732" y="-33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7466" y="1844394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生活保護法給付券送付書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08A6F6C7-B6A0-41DF-A7BC-52FAD12D39DB}"/>
              </a:ext>
            </a:extLst>
          </p:cNvPr>
          <p:cNvSpPr/>
          <p:nvPr/>
        </p:nvSpPr>
        <p:spPr>
          <a:xfrm>
            <a:off x="613942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FC871053-C196-4BC5-B8E9-D61EE8A071C5}"/>
              </a:ext>
            </a:extLst>
          </p:cNvPr>
          <p:cNvSpPr/>
          <p:nvPr/>
        </p:nvSpPr>
        <p:spPr>
          <a:xfrm>
            <a:off x="613942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5BE6CFE3-60BC-415F-A895-8B32E0170CF7}"/>
              </a:ext>
            </a:extLst>
          </p:cNvPr>
          <p:cNvSpPr/>
          <p:nvPr/>
        </p:nvSpPr>
        <p:spPr>
          <a:xfrm>
            <a:off x="613942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1801D5DE-F726-4705-B67C-CB207323BD48}"/>
              </a:ext>
            </a:extLst>
          </p:cNvPr>
          <p:cNvSpPr/>
          <p:nvPr/>
        </p:nvSpPr>
        <p:spPr>
          <a:xfrm>
            <a:off x="1426742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0460C62-B7E9-431D-9BDD-9AC86DA813D2}"/>
              </a:ext>
            </a:extLst>
          </p:cNvPr>
          <p:cNvSpPr/>
          <p:nvPr/>
        </p:nvSpPr>
        <p:spPr>
          <a:xfrm>
            <a:off x="613942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郵便カスタマーバーコード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60DADFC3-CEB6-4431-81F7-7B315F55FB9A}"/>
              </a:ext>
            </a:extLst>
          </p:cNvPr>
          <p:cNvSpPr/>
          <p:nvPr/>
        </p:nvSpPr>
        <p:spPr>
          <a:xfrm>
            <a:off x="4074450" y="1176405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607A9B41-36BB-466D-8FCC-676D5E6EA289}"/>
              </a:ext>
            </a:extLst>
          </p:cNvPr>
          <p:cNvSpPr/>
          <p:nvPr/>
        </p:nvSpPr>
        <p:spPr>
          <a:xfrm>
            <a:off x="5007900" y="1345307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4C71B53-D61A-4653-A466-D13C6D109D70}"/>
              </a:ext>
            </a:extLst>
          </p:cNvPr>
          <p:cNvSpPr/>
          <p:nvPr/>
        </p:nvSpPr>
        <p:spPr>
          <a:xfrm>
            <a:off x="5007900" y="1176405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発行役職名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174B18DC-D610-4C22-931C-CF7DEAE3AF34}"/>
              </a:ext>
            </a:extLst>
          </p:cNvPr>
          <p:cNvSpPr/>
          <p:nvPr/>
        </p:nvSpPr>
        <p:spPr>
          <a:xfrm>
            <a:off x="5837794" y="1146506"/>
            <a:ext cx="438977" cy="397563"/>
          </a:xfrm>
          <a:prstGeom prst="rect">
            <a:avLst/>
          </a:prstGeom>
          <a:noFill/>
          <a:ln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ysClr val="windowText" lastClr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</a:t>
            </a: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FDCD3A54-1DD4-43A5-A70A-EF7BDC004C55}"/>
              </a:ext>
            </a:extLst>
          </p:cNvPr>
          <p:cNvGrpSpPr/>
          <p:nvPr/>
        </p:nvGrpSpPr>
        <p:grpSpPr>
          <a:xfrm>
            <a:off x="5669633" y="669696"/>
            <a:ext cx="648000" cy="297491"/>
            <a:chOff x="5669633" y="669696"/>
            <a:chExt cx="648000" cy="297491"/>
          </a:xfrm>
        </p:grpSpPr>
        <p:sp>
          <p:nvSpPr>
            <p:cNvPr id="33" name="正方形/長方形 32">
              <a:extLst>
                <a:ext uri="{FF2B5EF4-FFF2-40B4-BE49-F238E27FC236}">
                  <a16:creationId xmlns:a16="http://schemas.microsoft.com/office/drawing/2014/main" id="{FB02BAB3-B2CF-41BC-A5D2-F53E0F69DBC3}"/>
                </a:ext>
              </a:extLst>
            </p:cNvPr>
            <p:cNvSpPr/>
            <p:nvPr/>
          </p:nvSpPr>
          <p:spPr>
            <a:xfrm>
              <a:off x="5796933" y="669696"/>
              <a:ext cx="5207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文書番号</a:t>
              </a:r>
            </a:p>
          </p:txBody>
        </p:sp>
        <p:sp>
          <p:nvSpPr>
            <p:cNvPr id="34" name="正方形/長方形 33">
              <a:extLst>
                <a:ext uri="{FF2B5EF4-FFF2-40B4-BE49-F238E27FC236}">
                  <a16:creationId xmlns:a16="http://schemas.microsoft.com/office/drawing/2014/main" id="{DEE38FDF-1217-495E-8699-804355F6A0DB}"/>
                </a:ext>
              </a:extLst>
            </p:cNvPr>
            <p:cNvSpPr/>
            <p:nvPr/>
          </p:nvSpPr>
          <p:spPr>
            <a:xfrm>
              <a:off x="5669633" y="838599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発行年月日</a:t>
              </a:r>
            </a:p>
          </p:txBody>
        </p:sp>
      </p:grp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323189C0-0091-4B05-A5B5-6B244FAC4255}"/>
              </a:ext>
            </a:extLst>
          </p:cNvPr>
          <p:cNvSpPr txBox="1"/>
          <p:nvPr/>
        </p:nvSpPr>
        <p:spPr>
          <a:xfrm>
            <a:off x="547685" y="2532002"/>
            <a:ext cx="5769947" cy="138499"/>
          </a:xfrm>
          <a:prstGeom prst="rect">
            <a:avLst/>
          </a:prstGeom>
          <a:noFill/>
          <a:ln>
            <a:noFill/>
          </a:ln>
        </p:spPr>
        <p:txBody>
          <a:bodyPr wrap="square" lIns="36000" tIns="0" rIns="0" bIns="0" rtlCol="0">
            <a:spAutoFit/>
          </a:bodyPr>
          <a:lstStyle/>
          <a:p>
            <a:pPr defTabSz="541338">
              <a:spcAft>
                <a:spcPts val="2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下記のとおり</a:t>
            </a:r>
            <a:r>
              <a:rPr kumimoji="1" lang="zh-TW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生活保護法給付券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を送付しますので、ご確認の上受領書を返送願います。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52" name="表 4">
            <a:extLst>
              <a:ext uri="{FF2B5EF4-FFF2-40B4-BE49-F238E27FC236}">
                <a16:creationId xmlns:a16="http://schemas.microsoft.com/office/drawing/2014/main" id="{49C6995C-C132-4597-B1C4-F29569070E9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90591286"/>
              </p:ext>
            </p:extLst>
          </p:nvPr>
        </p:nvGraphicFramePr>
        <p:xfrm>
          <a:off x="354449" y="7587177"/>
          <a:ext cx="2831413" cy="8863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31413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accent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送付枚数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枚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</a:tbl>
          </a:graphicData>
        </a:graphic>
      </p:graphicFrame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2ABAF414-E374-4371-8DC7-FEB5D7CE3E66}"/>
              </a:ext>
            </a:extLst>
          </p:cNvPr>
          <p:cNvSpPr/>
          <p:nvPr/>
        </p:nvSpPr>
        <p:spPr>
          <a:xfrm>
            <a:off x="1329249" y="8126615"/>
            <a:ext cx="1039528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送付枚数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488E3C1B-353C-4590-9AE7-2D4834B4EEED}"/>
              </a:ext>
            </a:extLst>
          </p:cNvPr>
          <p:cNvGrpSpPr/>
          <p:nvPr/>
        </p:nvGrpSpPr>
        <p:grpSpPr>
          <a:xfrm>
            <a:off x="4935057" y="8525987"/>
            <a:ext cx="1469152" cy="1014714"/>
            <a:chOff x="4410455" y="8217841"/>
            <a:chExt cx="1469152" cy="1014714"/>
          </a:xfrm>
        </p:grpSpPr>
        <p:sp>
          <p:nvSpPr>
            <p:cNvPr id="63" name="テキスト ボックス 62">
              <a:extLst>
                <a:ext uri="{FF2B5EF4-FFF2-40B4-BE49-F238E27FC236}">
                  <a16:creationId xmlns:a16="http://schemas.microsoft.com/office/drawing/2014/main" id="{139A0506-8B0D-46DC-A480-D72A2EF3DDF0}"/>
                </a:ext>
              </a:extLst>
            </p:cNvPr>
            <p:cNvSpPr txBox="1"/>
            <p:nvPr/>
          </p:nvSpPr>
          <p:spPr>
            <a:xfrm>
              <a:off x="4410455" y="8217841"/>
              <a:ext cx="88392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64" name="正方形/長方形 63">
              <a:extLst>
                <a:ext uri="{FF2B5EF4-FFF2-40B4-BE49-F238E27FC236}">
                  <a16:creationId xmlns:a16="http://schemas.microsoft.com/office/drawing/2014/main" id="{0B14BB92-6EAD-4313-A27F-CB58254096C4}"/>
                </a:ext>
              </a:extLst>
            </p:cNvPr>
            <p:cNvSpPr/>
            <p:nvPr/>
          </p:nvSpPr>
          <p:spPr>
            <a:xfrm>
              <a:off x="4492546" y="8491289"/>
              <a:ext cx="801830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65" name="正方形/長方形 64">
              <a:extLst>
                <a:ext uri="{FF2B5EF4-FFF2-40B4-BE49-F238E27FC236}">
                  <a16:creationId xmlns:a16="http://schemas.microsoft.com/office/drawing/2014/main" id="{05629F6C-C0DB-4A08-8DEA-05BD8601FC86}"/>
                </a:ext>
              </a:extLst>
            </p:cNvPr>
            <p:cNvSpPr/>
            <p:nvPr/>
          </p:nvSpPr>
          <p:spPr>
            <a:xfrm>
              <a:off x="4492544" y="8694793"/>
              <a:ext cx="419974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66" name="正方形/長方形 65">
              <a:extLst>
                <a:ext uri="{FF2B5EF4-FFF2-40B4-BE49-F238E27FC236}">
                  <a16:creationId xmlns:a16="http://schemas.microsoft.com/office/drawing/2014/main" id="{703CF7CF-1F83-4CAF-AB01-C1319DEF1E17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67" name="正方形/長方形 66">
              <a:extLst>
                <a:ext uri="{FF2B5EF4-FFF2-40B4-BE49-F238E27FC236}">
                  <a16:creationId xmlns:a16="http://schemas.microsoft.com/office/drawing/2014/main" id="{E2593701-0530-463B-93CD-AE3BE488C4D9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68" name="正方形/長方形 67">
              <a:extLst>
                <a:ext uri="{FF2B5EF4-FFF2-40B4-BE49-F238E27FC236}">
                  <a16:creationId xmlns:a16="http://schemas.microsoft.com/office/drawing/2014/main" id="{253FCD56-BDC1-43BD-B0D6-2B479A106412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BAAD8104-6293-45AE-B948-DB4183A32DBD}"/>
                </a:ext>
              </a:extLst>
            </p:cNvPr>
            <p:cNvSpPr/>
            <p:nvPr/>
          </p:nvSpPr>
          <p:spPr>
            <a:xfrm>
              <a:off x="4492543" y="9093747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71" name="正方形/長方形 70">
              <a:extLst>
                <a:ext uri="{FF2B5EF4-FFF2-40B4-BE49-F238E27FC236}">
                  <a16:creationId xmlns:a16="http://schemas.microsoft.com/office/drawing/2014/main" id="{C3EA0F54-0124-449D-A6F8-268BB01B8490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</p:grpSp>
      <p:graphicFrame>
        <p:nvGraphicFramePr>
          <p:cNvPr id="45" name="表 4">
            <a:extLst>
              <a:ext uri="{FF2B5EF4-FFF2-40B4-BE49-F238E27FC236}">
                <a16:creationId xmlns:a16="http://schemas.microsoft.com/office/drawing/2014/main" id="{CD203889-4A85-430B-8A38-2EAC6D13275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11736290"/>
              </p:ext>
            </p:extLst>
          </p:nvPr>
        </p:nvGraphicFramePr>
        <p:xfrm>
          <a:off x="356135" y="3262407"/>
          <a:ext cx="6179418" cy="41612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51987">
                  <a:extLst>
                    <a:ext uri="{9D8B030D-6E8A-4147-A177-3AD203B41FA5}">
                      <a16:colId xmlns:a16="http://schemas.microsoft.com/office/drawing/2014/main" val="2410966"/>
                    </a:ext>
                  </a:extLst>
                </a:gridCol>
                <a:gridCol w="551987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  <a:gridCol w="813067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  <a:gridCol w="698337">
                  <a:extLst>
                    <a:ext uri="{9D8B030D-6E8A-4147-A177-3AD203B41FA5}">
                      <a16:colId xmlns:a16="http://schemas.microsoft.com/office/drawing/2014/main" val="1309315224"/>
                    </a:ext>
                  </a:extLst>
                </a:gridCol>
                <a:gridCol w="447949">
                  <a:extLst>
                    <a:ext uri="{9D8B030D-6E8A-4147-A177-3AD203B41FA5}">
                      <a16:colId xmlns:a16="http://schemas.microsoft.com/office/drawing/2014/main" val="3860738303"/>
                    </a:ext>
                  </a:extLst>
                </a:gridCol>
                <a:gridCol w="447949">
                  <a:extLst>
                    <a:ext uri="{9D8B030D-6E8A-4147-A177-3AD203B41FA5}">
                      <a16:colId xmlns:a16="http://schemas.microsoft.com/office/drawing/2014/main" val="2726939747"/>
                    </a:ext>
                  </a:extLst>
                </a:gridCol>
                <a:gridCol w="447949">
                  <a:extLst>
                    <a:ext uri="{9D8B030D-6E8A-4147-A177-3AD203B41FA5}">
                      <a16:colId xmlns:a16="http://schemas.microsoft.com/office/drawing/2014/main" val="1869916094"/>
                    </a:ext>
                  </a:extLst>
                </a:gridCol>
                <a:gridCol w="1000915">
                  <a:extLst>
                    <a:ext uri="{9D8B030D-6E8A-4147-A177-3AD203B41FA5}">
                      <a16:colId xmlns:a16="http://schemas.microsoft.com/office/drawing/2014/main" val="4131841886"/>
                    </a:ext>
                  </a:extLst>
                </a:gridCol>
                <a:gridCol w="1219278">
                  <a:extLst>
                    <a:ext uri="{9D8B030D-6E8A-4147-A177-3AD203B41FA5}">
                      <a16:colId xmlns:a16="http://schemas.microsoft.com/office/drawing/2014/main" val="3543562437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券種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対象年月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033853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01669930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61802082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963184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11568662"/>
                  </a:ext>
                </a:extLst>
              </a:tr>
            </a:tbl>
          </a:graphicData>
        </a:graphic>
      </p:graphicFrame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A24D6CF7-C6CA-4CF8-90E0-DED68A601983}"/>
              </a:ext>
            </a:extLst>
          </p:cNvPr>
          <p:cNvSpPr/>
          <p:nvPr/>
        </p:nvSpPr>
        <p:spPr>
          <a:xfrm>
            <a:off x="2372937" y="3809333"/>
            <a:ext cx="443899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C0224089-35A2-42FB-B5AD-4525DA9C2007}"/>
              </a:ext>
            </a:extLst>
          </p:cNvPr>
          <p:cNvSpPr/>
          <p:nvPr/>
        </p:nvSpPr>
        <p:spPr>
          <a:xfrm>
            <a:off x="2987349" y="3809333"/>
            <a:ext cx="396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F4F652BF-3D56-49A8-B981-A754BEE33259}"/>
              </a:ext>
            </a:extLst>
          </p:cNvPr>
          <p:cNvSpPr/>
          <p:nvPr/>
        </p:nvSpPr>
        <p:spPr>
          <a:xfrm>
            <a:off x="943943" y="3809333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589706CE-7B8F-4CDE-985F-F44F205CFA30}"/>
              </a:ext>
            </a:extLst>
          </p:cNvPr>
          <p:cNvSpPr/>
          <p:nvPr/>
        </p:nvSpPr>
        <p:spPr>
          <a:xfrm>
            <a:off x="1548730" y="3809333"/>
            <a:ext cx="63121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51D68607-DA84-47C1-8684-B373309968F4}"/>
              </a:ext>
            </a:extLst>
          </p:cNvPr>
          <p:cNvSpPr/>
          <p:nvPr/>
        </p:nvSpPr>
        <p:spPr>
          <a:xfrm>
            <a:off x="3464990" y="3809333"/>
            <a:ext cx="360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CAB646A9-E582-46FD-ACDF-C47CA452F102}"/>
              </a:ext>
            </a:extLst>
          </p:cNvPr>
          <p:cNvSpPr/>
          <p:nvPr/>
        </p:nvSpPr>
        <p:spPr>
          <a:xfrm>
            <a:off x="3925400" y="3809333"/>
            <a:ext cx="360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券種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1137251C-D12C-45AC-A8CB-42C486330B71}"/>
              </a:ext>
            </a:extLst>
          </p:cNvPr>
          <p:cNvSpPr/>
          <p:nvPr/>
        </p:nvSpPr>
        <p:spPr>
          <a:xfrm>
            <a:off x="4568963" y="3809333"/>
            <a:ext cx="553494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対象年月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859BA5F7-E229-4CB5-9016-5A539710E406}"/>
              </a:ext>
            </a:extLst>
          </p:cNvPr>
          <p:cNvSpPr/>
          <p:nvPr/>
        </p:nvSpPr>
        <p:spPr>
          <a:xfrm>
            <a:off x="5672014" y="3809333"/>
            <a:ext cx="553494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0" name="正方形/長方形 79">
            <a:extLst>
              <a:ext uri="{FF2B5EF4-FFF2-40B4-BE49-F238E27FC236}">
                <a16:creationId xmlns:a16="http://schemas.microsoft.com/office/drawing/2014/main" id="{34D9CEF1-FB9B-4E67-8D4A-9A2330FEB999}"/>
              </a:ext>
            </a:extLst>
          </p:cNvPr>
          <p:cNvSpPr/>
          <p:nvPr/>
        </p:nvSpPr>
        <p:spPr>
          <a:xfrm>
            <a:off x="416014" y="3809332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</a:t>
            </a:r>
            <a:br>
              <a:rPr kumimoji="1" lang="en-US" altLang="ja-JP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番号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8CD40273-8827-1574-ECA6-9A5E00467EAE}"/>
              </a:ext>
            </a:extLst>
          </p:cNvPr>
          <p:cNvSpPr/>
          <p:nvPr/>
        </p:nvSpPr>
        <p:spPr>
          <a:xfrm>
            <a:off x="3109520" y="9667207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</p:spTree>
    <p:extLst>
      <p:ext uri="{BB962C8B-B14F-4D97-AF65-F5344CB8AC3E}">
        <p14:creationId xmlns:p14="http://schemas.microsoft.com/office/powerpoint/2010/main" val="33779343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03FC7ABA-3705-43B0-9941-64D1506E655C}"/>
</file>

<file path=customXml/itemProps2.xml><?xml version="1.0" encoding="utf-8"?>
<ds:datastoreItem xmlns:ds="http://schemas.openxmlformats.org/officeDocument/2006/customXml" ds:itemID="{C5F7BB98-E0A1-4F2A-8AEA-8EBA339EEEF0}"/>
</file>

<file path=customXml/itemProps3.xml><?xml version="1.0" encoding="utf-8"?>
<ds:datastoreItem xmlns:ds="http://schemas.openxmlformats.org/officeDocument/2006/customXml" ds:itemID="{BCCC919E-7EBD-4E59-9B51-523204149C7B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670</TotalTime>
  <Words>87</Words>
  <Application>Microsoft Office PowerPoint</Application>
  <PresentationFormat>A4 210 x 297 mm</PresentationFormat>
  <Paragraphs>43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Koike, Kaoru (JP - AB 小池 薫)</cp:lastModifiedBy>
  <cp:revision>102</cp:revision>
  <cp:lastPrinted>2022-11-24T07:25:00Z</cp:lastPrinted>
  <dcterms:created xsi:type="dcterms:W3CDTF">2022-01-20T04:34:58Z</dcterms:created>
  <dcterms:modified xsi:type="dcterms:W3CDTF">2025-01-24T02:02:51Z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