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97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4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65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1312" y="48"/>
      </p:cViewPr>
      <p:guideLst>
        <p:guide orient="horz" pos="3097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987751"/>
            <a:ext cx="5760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券　連　名　簿　（　　　　　）</a:t>
            </a:r>
            <a:endParaRPr lang="en-US" altLang="ja-JP" sz="11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275276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275276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275276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088076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275276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FDD9004-E043-4946-A505-67AD10F95022}"/>
              </a:ext>
            </a:extLst>
          </p:cNvPr>
          <p:cNvGrpSpPr/>
          <p:nvPr/>
        </p:nvGrpSpPr>
        <p:grpSpPr>
          <a:xfrm>
            <a:off x="4339541" y="656358"/>
            <a:ext cx="2243183" cy="887711"/>
            <a:chOff x="4074450" y="656358"/>
            <a:chExt cx="2243183" cy="887711"/>
          </a:xfrm>
        </p:grpSpPr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469DD116-47D2-4E0C-A04E-11CF3168F43F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FF2BE0CA-EA2C-4177-94FD-2659AC4F5D88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60DADFC3-CEB6-4431-81F7-7B315F55FB9A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607A9B41-36BB-466D-8FCC-676D5E6EA289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64C71B53-D61A-4653-A466-D13C6D109D70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30" name="正方形/長方形 29">
                <a:extLst>
                  <a:ext uri="{FF2B5EF4-FFF2-40B4-BE49-F238E27FC236}">
                    <a16:creationId xmlns:a16="http://schemas.microsoft.com/office/drawing/2014/main" id="{12C08C4C-D1C2-44E7-B1CC-9E794B1B78DC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F9803D38-7E9D-469D-8642-E0328149F9CE}"/>
                </a:ext>
              </a:extLst>
            </p:cNvPr>
            <p:cNvSpPr/>
            <p:nvPr/>
          </p:nvSpPr>
          <p:spPr>
            <a:xfrm>
              <a:off x="5669633" y="656358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</p:grpSp>
      <p:sp>
        <p:nvSpPr>
          <p:cNvPr id="57" name="Rectangle 109">
            <a:extLst>
              <a:ext uri="{FF2B5EF4-FFF2-40B4-BE49-F238E27FC236}">
                <a16:creationId xmlns:a16="http://schemas.microsoft.com/office/drawing/2014/main" id="{ABD7DC5E-CBF9-4BF6-B28A-9EE6853ACB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7860" y="2391166"/>
            <a:ext cx="251333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（公費負担者番号　：　　　　　　　　　　　）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10" name="表 10">
            <a:extLst>
              <a:ext uri="{FF2B5EF4-FFF2-40B4-BE49-F238E27FC236}">
                <a16:creationId xmlns:a16="http://schemas.microsoft.com/office/drawing/2014/main" id="{AB9E73B4-03AD-48D2-BDAB-3B6DBB0D88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0131719"/>
              </p:ext>
            </p:extLst>
          </p:nvPr>
        </p:nvGraphicFramePr>
        <p:xfrm>
          <a:off x="229281" y="2831543"/>
          <a:ext cx="6400119" cy="128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　給　者　番　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　　　名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　　　（性別）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年　月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効　期　間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本人支払額傷　病　名　　　　　　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　考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（他法・その他）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06361458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27612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  <a:endParaRPr kumimoji="1" lang="ja-JP" altLang="en-US" sz="800" b="0" dirty="0">
                        <a:solidFill>
                          <a:schemeClr val="tx1"/>
                        </a:solidFill>
                        <a:highlight>
                          <a:srgbClr val="FFFF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4" name="表 10">
            <a:extLst>
              <a:ext uri="{FF2B5EF4-FFF2-40B4-BE49-F238E27FC236}">
                <a16:creationId xmlns:a16="http://schemas.microsoft.com/office/drawing/2014/main" id="{D00D7DBE-B7CE-4E2F-BBE9-DA37DFC358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0214596"/>
              </p:ext>
            </p:extLst>
          </p:nvPr>
        </p:nvGraphicFramePr>
        <p:xfrm>
          <a:off x="227972" y="41136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5" name="表 10">
            <a:extLst>
              <a:ext uri="{FF2B5EF4-FFF2-40B4-BE49-F238E27FC236}">
                <a16:creationId xmlns:a16="http://schemas.microsoft.com/office/drawing/2014/main" id="{8A389658-D53E-45F4-9226-B8E6871E70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3666335"/>
              </p:ext>
            </p:extLst>
          </p:nvPr>
        </p:nvGraphicFramePr>
        <p:xfrm>
          <a:off x="226663" y="476742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6" name="表 10">
            <a:extLst>
              <a:ext uri="{FF2B5EF4-FFF2-40B4-BE49-F238E27FC236}">
                <a16:creationId xmlns:a16="http://schemas.microsoft.com/office/drawing/2014/main" id="{9A633B55-C039-489F-B2B8-5F1C47D0A1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372116"/>
              </p:ext>
            </p:extLst>
          </p:nvPr>
        </p:nvGraphicFramePr>
        <p:xfrm>
          <a:off x="225354" y="542118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7" name="表 10">
            <a:extLst>
              <a:ext uri="{FF2B5EF4-FFF2-40B4-BE49-F238E27FC236}">
                <a16:creationId xmlns:a16="http://schemas.microsoft.com/office/drawing/2014/main" id="{208C5884-5A74-4692-9C9C-23792ADB32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0631148"/>
              </p:ext>
            </p:extLst>
          </p:nvPr>
        </p:nvGraphicFramePr>
        <p:xfrm>
          <a:off x="224045" y="607494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8" name="表 10">
            <a:extLst>
              <a:ext uri="{FF2B5EF4-FFF2-40B4-BE49-F238E27FC236}">
                <a16:creationId xmlns:a16="http://schemas.microsoft.com/office/drawing/2014/main" id="{B8D3885A-33B3-48BB-92C1-928BD0762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3159072"/>
              </p:ext>
            </p:extLst>
          </p:nvPr>
        </p:nvGraphicFramePr>
        <p:xfrm>
          <a:off x="222736" y="672870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9" name="表 10">
            <a:extLst>
              <a:ext uri="{FF2B5EF4-FFF2-40B4-BE49-F238E27FC236}">
                <a16:creationId xmlns:a16="http://schemas.microsoft.com/office/drawing/2014/main" id="{DA4E194C-B44C-4416-99F8-F00C167EF3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3868417"/>
              </p:ext>
            </p:extLst>
          </p:nvPr>
        </p:nvGraphicFramePr>
        <p:xfrm>
          <a:off x="221427" y="73824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AD20399-75E2-48CE-BB2F-AF845DE22AD6}"/>
              </a:ext>
            </a:extLst>
          </p:cNvPr>
          <p:cNvSpPr/>
          <p:nvPr/>
        </p:nvSpPr>
        <p:spPr>
          <a:xfrm>
            <a:off x="413825" y="3593901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A263F16B-D53E-42DF-B63A-F47C8059CFDE}"/>
              </a:ext>
            </a:extLst>
          </p:cNvPr>
          <p:cNvSpPr/>
          <p:nvPr/>
        </p:nvSpPr>
        <p:spPr>
          <a:xfrm>
            <a:off x="1250076" y="3499959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7FD06E03-AC78-4545-B96C-74CA9902AFB3}"/>
              </a:ext>
            </a:extLst>
          </p:cNvPr>
          <p:cNvSpPr/>
          <p:nvPr/>
        </p:nvSpPr>
        <p:spPr>
          <a:xfrm>
            <a:off x="1250076" y="3671923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7021CAD9-7281-414D-922B-394074A38DD7}"/>
              </a:ext>
            </a:extLst>
          </p:cNvPr>
          <p:cNvSpPr/>
          <p:nvPr/>
        </p:nvSpPr>
        <p:spPr>
          <a:xfrm>
            <a:off x="2288233" y="3669981"/>
            <a:ext cx="2704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7EBC04D-855D-44F9-9432-6AFF9FA31649}"/>
              </a:ext>
            </a:extLst>
          </p:cNvPr>
          <p:cNvSpPr/>
          <p:nvPr/>
        </p:nvSpPr>
        <p:spPr>
          <a:xfrm>
            <a:off x="2156300" y="367769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42E7639-AA60-43AF-9C3D-1B01760096DD}"/>
              </a:ext>
            </a:extLst>
          </p:cNvPr>
          <p:cNvSpPr/>
          <p:nvPr/>
        </p:nvSpPr>
        <p:spPr>
          <a:xfrm>
            <a:off x="2168209" y="433198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688F5D58-B4C5-46E5-8563-F34D966AF0D8}"/>
              </a:ext>
            </a:extLst>
          </p:cNvPr>
          <p:cNvSpPr/>
          <p:nvPr/>
        </p:nvSpPr>
        <p:spPr>
          <a:xfrm>
            <a:off x="2168209" y="4989625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6C2628C0-2916-41C2-9FB0-0F9577494011}"/>
              </a:ext>
            </a:extLst>
          </p:cNvPr>
          <p:cNvSpPr/>
          <p:nvPr/>
        </p:nvSpPr>
        <p:spPr>
          <a:xfrm>
            <a:off x="2168209" y="5647267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6064FDDC-520B-45F0-8202-3576599AC7A2}"/>
              </a:ext>
            </a:extLst>
          </p:cNvPr>
          <p:cNvSpPr/>
          <p:nvPr/>
        </p:nvSpPr>
        <p:spPr>
          <a:xfrm>
            <a:off x="2168209" y="630490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75CBC149-4F23-4C64-AB64-A7C598057B42}"/>
              </a:ext>
            </a:extLst>
          </p:cNvPr>
          <p:cNvSpPr/>
          <p:nvPr/>
        </p:nvSpPr>
        <p:spPr>
          <a:xfrm>
            <a:off x="2168209" y="6962551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1F009B38-3C83-4B43-BD46-5ED9012A71CE}"/>
              </a:ext>
            </a:extLst>
          </p:cNvPr>
          <p:cNvSpPr/>
          <p:nvPr/>
        </p:nvSpPr>
        <p:spPr>
          <a:xfrm>
            <a:off x="2168209" y="76201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E426A44-25FD-499A-AEB1-985FE25AD447}"/>
              </a:ext>
            </a:extLst>
          </p:cNvPr>
          <p:cNvSpPr/>
          <p:nvPr/>
        </p:nvSpPr>
        <p:spPr>
          <a:xfrm>
            <a:off x="3985233" y="3496955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BAFE8450-C278-4011-9C03-14D307E5E420}"/>
              </a:ext>
            </a:extLst>
          </p:cNvPr>
          <p:cNvSpPr/>
          <p:nvPr/>
        </p:nvSpPr>
        <p:spPr>
          <a:xfrm>
            <a:off x="557634" y="3911678"/>
            <a:ext cx="35747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　住　　　　　　所　　　　　　　　　　　　　　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64D6EB00-F6EE-4F5B-8CE5-C85FA169FC50}"/>
              </a:ext>
            </a:extLst>
          </p:cNvPr>
          <p:cNvSpPr/>
          <p:nvPr/>
        </p:nvSpPr>
        <p:spPr>
          <a:xfrm>
            <a:off x="5291984" y="3496955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DC8B8E2A-7AF7-4D7D-9067-B6B0EA41FBCB}"/>
              </a:ext>
            </a:extLst>
          </p:cNvPr>
          <p:cNvSpPr/>
          <p:nvPr/>
        </p:nvSpPr>
        <p:spPr>
          <a:xfrm>
            <a:off x="5272991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graphicFrame>
        <p:nvGraphicFramePr>
          <p:cNvPr id="88" name="表 10">
            <a:extLst>
              <a:ext uri="{FF2B5EF4-FFF2-40B4-BE49-F238E27FC236}">
                <a16:creationId xmlns:a16="http://schemas.microsoft.com/office/drawing/2014/main" id="{8EA86161-1323-4313-A0A4-C3A501CEB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1014188"/>
              </p:ext>
            </p:extLst>
          </p:nvPr>
        </p:nvGraphicFramePr>
        <p:xfrm>
          <a:off x="223425" y="8039307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3644DB-1349-4036-8D37-283CC35F43C6}"/>
              </a:ext>
            </a:extLst>
          </p:cNvPr>
          <p:cNvSpPr/>
          <p:nvPr/>
        </p:nvSpPr>
        <p:spPr>
          <a:xfrm>
            <a:off x="3985233" y="3650913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81423DA-5297-49D2-8511-1A7BBDB9FAC4}"/>
              </a:ext>
            </a:extLst>
          </p:cNvPr>
          <p:cNvSpPr/>
          <p:nvPr/>
        </p:nvSpPr>
        <p:spPr>
          <a:xfrm>
            <a:off x="4544322" y="3496955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F7F6C226-2A93-4827-B87B-85499DE2CDC2}"/>
              </a:ext>
            </a:extLst>
          </p:cNvPr>
          <p:cNvSpPr/>
          <p:nvPr/>
        </p:nvSpPr>
        <p:spPr>
          <a:xfrm>
            <a:off x="4676464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59307A27-B85D-4A21-8AEA-0BF79246B4FC}"/>
              </a:ext>
            </a:extLst>
          </p:cNvPr>
          <p:cNvSpPr/>
          <p:nvPr/>
        </p:nvSpPr>
        <p:spPr>
          <a:xfrm>
            <a:off x="3045305" y="3488710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11CA408-A252-4DB8-A947-C259237626C6}"/>
              </a:ext>
            </a:extLst>
          </p:cNvPr>
          <p:cNvSpPr/>
          <p:nvPr/>
        </p:nvSpPr>
        <p:spPr>
          <a:xfrm>
            <a:off x="3045305" y="3656653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08211E3B-E2DA-4D01-8F87-49560066A004}"/>
              </a:ext>
            </a:extLst>
          </p:cNvPr>
          <p:cNvSpPr/>
          <p:nvPr/>
        </p:nvSpPr>
        <p:spPr>
          <a:xfrm>
            <a:off x="3961679" y="2061792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596AD369-B987-4591-A1CB-47BFF9D63B04}"/>
              </a:ext>
            </a:extLst>
          </p:cNvPr>
          <p:cNvSpPr/>
          <p:nvPr/>
        </p:nvSpPr>
        <p:spPr>
          <a:xfrm>
            <a:off x="5794159" y="3683252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704A18A2-F150-4ECB-BAB6-681A15957670}"/>
              </a:ext>
            </a:extLst>
          </p:cNvPr>
          <p:cNvSpPr/>
          <p:nvPr/>
        </p:nvSpPr>
        <p:spPr>
          <a:xfrm>
            <a:off x="5851309" y="2453365"/>
            <a:ext cx="73141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7829B2FB-209A-45A4-91EE-72CFD3A94C00}"/>
              </a:ext>
            </a:extLst>
          </p:cNvPr>
          <p:cNvSpPr/>
          <p:nvPr/>
        </p:nvSpPr>
        <p:spPr>
          <a:xfrm>
            <a:off x="2156300" y="824013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EFAF1C0-C224-421D-BA20-FC9338A97CCD}"/>
              </a:ext>
            </a:extLst>
          </p:cNvPr>
          <p:cNvGrpSpPr/>
          <p:nvPr/>
        </p:nvGrpSpPr>
        <p:grpSpPr>
          <a:xfrm>
            <a:off x="4662892" y="8757841"/>
            <a:ext cx="2189292" cy="230832"/>
            <a:chOff x="4067127" y="9204893"/>
            <a:chExt cx="2189292" cy="230832"/>
          </a:xfrm>
        </p:grpSpPr>
        <p:sp>
          <p:nvSpPr>
            <p:cNvPr id="59" name="Rectangle 109">
              <a:extLst>
                <a:ext uri="{FF2B5EF4-FFF2-40B4-BE49-F238E27FC236}">
                  <a16:creationId xmlns:a16="http://schemas.microsoft.com/office/drawing/2014/main" id="{85183D66-35B0-41D2-9115-BF6CBB2881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67127" y="9204893"/>
              <a:ext cx="2189292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（取扱担当者　：　　　　　　　　　　　　　　）</a:t>
              </a:r>
              <a:endPara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439B8B89-430E-4FB4-9E0D-D236C5DB7418}"/>
                </a:ext>
              </a:extLst>
            </p:cNvPr>
            <p:cNvSpPr/>
            <p:nvPr/>
          </p:nvSpPr>
          <p:spPr>
            <a:xfrm>
              <a:off x="5083865" y="9256015"/>
              <a:ext cx="73141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8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取扱担当者名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DA07A3F-2D0E-5348-5CCA-9E9D9960D1EF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6D5AC65-557B-40C5-8033-B3FCF41DF3EC}"/>
</file>

<file path=customXml/itemProps2.xml><?xml version="1.0" encoding="utf-8"?>
<ds:datastoreItem xmlns:ds="http://schemas.openxmlformats.org/officeDocument/2006/customXml" ds:itemID="{72FDFDAF-06FA-40FB-AA65-EA211287F39D}"/>
</file>

<file path=customXml/itemProps3.xml><?xml version="1.0" encoding="utf-8"?>
<ds:datastoreItem xmlns:ds="http://schemas.openxmlformats.org/officeDocument/2006/customXml" ds:itemID="{532B4809-A172-4DDB-B043-1341FB132C76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746</TotalTime>
  <Words>147</Words>
  <Application>Microsoft Office PowerPoint</Application>
  <PresentationFormat>A4 210 x 297 mm</PresentationFormat>
  <Paragraphs>76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108</cp:revision>
  <dcterms:created xsi:type="dcterms:W3CDTF">2022-01-20T04:34:58Z</dcterms:created>
  <dcterms:modified xsi:type="dcterms:W3CDTF">2025-01-24T02:02:08Z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