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4" r:id="rId2"/>
  </p:sldIdLst>
  <p:sldSz cx="6858000" cy="9906000" type="A4"/>
  <p:notesSz cx="6735763" cy="9866313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2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2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>
        <p:scale>
          <a:sx n="50" d="100"/>
          <a:sy n="50" d="100"/>
        </p:scale>
        <p:origin x="2352" y="-372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466" y="1844394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医　療　券　受　領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176405"/>
            <a:ext cx="864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指定医療機関名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4074450" y="1345307"/>
            <a:ext cx="648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管理者氏名</a:t>
            </a:r>
          </a:p>
        </p:txBody>
      </p: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C453FA3C-974C-4020-9D8B-98A5D37472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94576901"/>
              </p:ext>
            </p:extLst>
          </p:nvPr>
        </p:nvGraphicFramePr>
        <p:xfrm>
          <a:off x="356135" y="3262407"/>
          <a:ext cx="6268079" cy="41612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038">
                  <a:extLst>
                    <a:ext uri="{9D8B030D-6E8A-4147-A177-3AD203B41FA5}">
                      <a16:colId xmlns:a16="http://schemas.microsoft.com/office/drawing/2014/main" val="2410966"/>
                    </a:ext>
                  </a:extLst>
                </a:gridCol>
                <a:gridCol w="536985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800595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693198">
                  <a:extLst>
                    <a:ext uri="{9D8B030D-6E8A-4147-A177-3AD203B41FA5}">
                      <a16:colId xmlns:a16="http://schemas.microsoft.com/office/drawing/2014/main" val="1309315224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3860738303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2726939747"/>
                    </a:ext>
                  </a:extLst>
                </a:gridCol>
                <a:gridCol w="662458">
                  <a:extLst>
                    <a:ext uri="{9D8B030D-6E8A-4147-A177-3AD203B41FA5}">
                      <a16:colId xmlns:a16="http://schemas.microsoft.com/office/drawing/2014/main" val="1869916094"/>
                    </a:ext>
                  </a:extLst>
                </a:gridCol>
                <a:gridCol w="654144">
                  <a:extLst>
                    <a:ext uri="{9D8B030D-6E8A-4147-A177-3AD203B41FA5}">
                      <a16:colId xmlns:a16="http://schemas.microsoft.com/office/drawing/2014/main" val="4131841886"/>
                    </a:ext>
                  </a:extLst>
                </a:gridCol>
                <a:gridCol w="411636">
                  <a:extLst>
                    <a:ext uri="{9D8B030D-6E8A-4147-A177-3AD203B41FA5}">
                      <a16:colId xmlns:a16="http://schemas.microsoft.com/office/drawing/2014/main" val="2252211817"/>
                    </a:ext>
                  </a:extLst>
                </a:gridCol>
                <a:gridCol w="466321">
                  <a:extLst>
                    <a:ext uri="{9D8B030D-6E8A-4147-A177-3AD203B41FA5}">
                      <a16:colId xmlns:a16="http://schemas.microsoft.com/office/drawing/2014/main" val="3104198905"/>
                    </a:ext>
                  </a:extLst>
                </a:gridCol>
                <a:gridCol w="772054">
                  <a:extLst>
                    <a:ext uri="{9D8B030D-6E8A-4147-A177-3AD203B41FA5}">
                      <a16:colId xmlns:a16="http://schemas.microsoft.com/office/drawing/2014/main" val="3543562437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単併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診療年月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継続要否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転記状況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要・否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63184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1568662"/>
                  </a:ext>
                </a:extLst>
              </a:tr>
            </a:tbl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DE1EC1-E1B5-49FE-8172-8EB3F8EC2C3B}"/>
              </a:ext>
            </a:extLst>
          </p:cNvPr>
          <p:cNvSpPr/>
          <p:nvPr/>
        </p:nvSpPr>
        <p:spPr>
          <a:xfrm>
            <a:off x="2411437" y="3809333"/>
            <a:ext cx="443899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DEE38FDF-1217-495E-8699-804355F6A0DB}"/>
              </a:ext>
            </a:extLst>
          </p:cNvPr>
          <p:cNvSpPr/>
          <p:nvPr/>
        </p:nvSpPr>
        <p:spPr>
          <a:xfrm>
            <a:off x="4976858" y="814668"/>
            <a:ext cx="1141090" cy="165415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　　　　　月　　　　　日</a:t>
            </a: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323189C0-0091-4B05-A5B5-6B244FAC4255}"/>
              </a:ext>
            </a:extLst>
          </p:cNvPr>
          <p:cNvSpPr txBox="1"/>
          <p:nvPr/>
        </p:nvSpPr>
        <p:spPr>
          <a:xfrm>
            <a:off x="547685" y="2532002"/>
            <a:ext cx="5769947" cy="138499"/>
          </a:xfrm>
          <a:prstGeom prst="rect">
            <a:avLst/>
          </a:prstGeom>
          <a:noFill/>
          <a:ln>
            <a:noFill/>
          </a:ln>
        </p:spPr>
        <p:txBody>
          <a:bodyPr wrap="square" lIns="36000" tIns="0" rIns="0" bIns="0" rtlCol="0">
            <a:spAutoFit/>
          </a:bodyPr>
          <a:lstStyle/>
          <a:p>
            <a:pPr defTabSz="541338">
              <a:spcAft>
                <a:spcPts val="2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下記のとおり医療券を受領しました。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ADEABBDD-85EA-4E0D-A13C-601812C5AF57}"/>
              </a:ext>
            </a:extLst>
          </p:cNvPr>
          <p:cNvSpPr/>
          <p:nvPr/>
        </p:nvSpPr>
        <p:spPr>
          <a:xfrm>
            <a:off x="301622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6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6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BFD59A50-C23A-40AD-AA2E-788862A1EC6E}"/>
              </a:ext>
            </a:extLst>
          </p:cNvPr>
          <p:cNvSpPr/>
          <p:nvPr/>
        </p:nvSpPr>
        <p:spPr>
          <a:xfrm>
            <a:off x="982443" y="3809333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25E022DC-AC34-40BE-AA92-8B0BE90CBCE3}"/>
              </a:ext>
            </a:extLst>
          </p:cNvPr>
          <p:cNvSpPr/>
          <p:nvPr/>
        </p:nvSpPr>
        <p:spPr>
          <a:xfrm>
            <a:off x="1587230" y="3809333"/>
            <a:ext cx="63121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A901BD57-4C6E-486E-96D7-995E212A1DA7}"/>
              </a:ext>
            </a:extLst>
          </p:cNvPr>
          <p:cNvSpPr/>
          <p:nvPr/>
        </p:nvSpPr>
        <p:spPr>
          <a:xfrm>
            <a:off x="333986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6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6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BC41E194-F027-4DE0-862B-8F0F826A53AE}"/>
              </a:ext>
            </a:extLst>
          </p:cNvPr>
          <p:cNvSpPr/>
          <p:nvPr/>
        </p:nvSpPr>
        <p:spPr>
          <a:xfrm>
            <a:off x="3790649" y="3809333"/>
            <a:ext cx="360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単・併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7A66A962-7D09-4D59-A3DF-2A07603DA14B}"/>
              </a:ext>
            </a:extLst>
          </p:cNvPr>
          <p:cNvSpPr/>
          <p:nvPr/>
        </p:nvSpPr>
        <p:spPr>
          <a:xfrm>
            <a:off x="4339533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893B0C7D-F3F8-4F7B-93DC-6DD815A80A23}"/>
              </a:ext>
            </a:extLst>
          </p:cNvPr>
          <p:cNvSpPr/>
          <p:nvPr/>
        </p:nvSpPr>
        <p:spPr>
          <a:xfrm>
            <a:off x="416014" y="3809332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</a:t>
            </a:r>
            <a:b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9721E011-1B04-4BDE-80BE-77362CA20064}"/>
              </a:ext>
            </a:extLst>
          </p:cNvPr>
          <p:cNvSpPr/>
          <p:nvPr/>
        </p:nvSpPr>
        <p:spPr>
          <a:xfrm>
            <a:off x="4976858" y="3809332"/>
            <a:ext cx="396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診療別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AED0C5F4-88D6-409F-A887-B0B44C045B44}"/>
              </a:ext>
            </a:extLst>
          </p:cNvPr>
          <p:cNvGrpSpPr/>
          <p:nvPr/>
        </p:nvGrpSpPr>
        <p:grpSpPr>
          <a:xfrm>
            <a:off x="553294" y="1220940"/>
            <a:ext cx="1527587" cy="296099"/>
            <a:chOff x="4074450" y="1176404"/>
            <a:chExt cx="1527587" cy="296099"/>
          </a:xfrm>
        </p:grpSpPr>
        <p:sp>
          <p:nvSpPr>
            <p:cNvPr id="35" name="正方形/長方形 34">
              <a:extLst>
                <a:ext uri="{FF2B5EF4-FFF2-40B4-BE49-F238E27FC236}">
                  <a16:creationId xmlns:a16="http://schemas.microsoft.com/office/drawing/2014/main" id="{A6074EC3-2ACF-4E47-A360-B4AE58FFDDA1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36" name="正方形/長方形 35">
              <a:extLst>
                <a:ext uri="{FF2B5EF4-FFF2-40B4-BE49-F238E27FC236}">
                  <a16:creationId xmlns:a16="http://schemas.microsoft.com/office/drawing/2014/main" id="{68266F13-4614-4754-8FDC-E4D672399DFE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38" name="正方形/長方形 37">
              <a:extLst>
                <a:ext uri="{FF2B5EF4-FFF2-40B4-BE49-F238E27FC236}">
                  <a16:creationId xmlns:a16="http://schemas.microsoft.com/office/drawing/2014/main" id="{0EFFFE85-845F-489D-945D-E85E1A9A451B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710B091F-20CD-4202-B24B-44B4B441B9F3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D7331FA1-83AF-47E6-ABA3-F5E27D595E94}"/>
              </a:ext>
            </a:extLst>
          </p:cNvPr>
          <p:cNvGrpSpPr/>
          <p:nvPr/>
        </p:nvGrpSpPr>
        <p:grpSpPr>
          <a:xfrm>
            <a:off x="4430099" y="138667"/>
            <a:ext cx="2234607" cy="365760"/>
            <a:chOff x="3645000" y="1370007"/>
            <a:chExt cx="2234607" cy="365760"/>
          </a:xfrm>
          <a:noFill/>
        </p:grpSpPr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8FD39DF0-D1C2-4AF7-8B1D-C2FEEE94007C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E4291590-2424-4988-B1A7-733BD298DCF3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18252CF9-DCE5-4820-A605-686FF32B71DB}"/>
              </a:ext>
            </a:extLst>
          </p:cNvPr>
          <p:cNvSpPr/>
          <p:nvPr/>
        </p:nvSpPr>
        <p:spPr>
          <a:xfrm>
            <a:off x="547685" y="593447"/>
            <a:ext cx="509333" cy="12666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9671F81-E4E9-CD7B-7D2E-759395E94DBE}"/>
              </a:ext>
            </a:extLst>
          </p:cNvPr>
          <p:cNvSpPr/>
          <p:nvPr/>
        </p:nvSpPr>
        <p:spPr>
          <a:xfrm>
            <a:off x="3109520" y="9667207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</p:spTree>
    <p:extLst>
      <p:ext uri="{BB962C8B-B14F-4D97-AF65-F5344CB8AC3E}">
        <p14:creationId xmlns:p14="http://schemas.microsoft.com/office/powerpoint/2010/main" val="33779343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603C8A22-08DB-4171-BA8D-FDEF828A55F0}"/>
</file>

<file path=customXml/itemProps2.xml><?xml version="1.0" encoding="utf-8"?>
<ds:datastoreItem xmlns:ds="http://schemas.openxmlformats.org/officeDocument/2006/customXml" ds:itemID="{4C19653E-9371-4320-8DB8-9E2E1DE7EEF4}"/>
</file>

<file path=customXml/itemProps3.xml><?xml version="1.0" encoding="utf-8"?>
<ds:datastoreItem xmlns:ds="http://schemas.openxmlformats.org/officeDocument/2006/customXml" ds:itemID="{3ED914F6-BF62-436D-9949-0574D56AD62A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683</TotalTime>
  <Words>76</Words>
  <Application>Microsoft Office PowerPoint</Application>
  <PresentationFormat>A4 210 x 297 mm</PresentationFormat>
  <Paragraphs>35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Koike, Kaoru (JP - AB 小池 薫)</cp:lastModifiedBy>
  <cp:revision>1</cp:revision>
  <cp:lastPrinted>2022-11-24T07:25:00Z</cp:lastPrinted>
  <dcterms:created xsi:type="dcterms:W3CDTF">2022-01-20T04:34:58Z</dcterms:created>
  <dcterms:modified xsi:type="dcterms:W3CDTF">2025-01-24T02:00:32Z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