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60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765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6774" y="324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openxmlformats.org/officeDocument/2006/relationships/customXml" Target="../customXml/item2.xml"/><Relationship Id="rId5" Type="http://schemas.openxmlformats.org/officeDocument/2006/relationships/commentAuthors" Target="commentAuthors.xml"/><Relationship Id="rId10" Type="http://schemas.openxmlformats.org/officeDocument/2006/relationships/customXml" Target="../customXml/item1.xml"/><Relationship Id="rId4" Type="http://schemas.openxmlformats.org/officeDocument/2006/relationships/tags" Target="tags/tag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2025/7/25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54573" y="9486776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49393" y="540461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869A96-5747-4733-B33D-02F9CAAFA3AD}"/>
              </a:ext>
            </a:extLst>
          </p:cNvPr>
          <p:cNvSpPr txBox="1"/>
          <p:nvPr/>
        </p:nvSpPr>
        <p:spPr>
          <a:xfrm>
            <a:off x="525748" y="4368765"/>
            <a:ext cx="5759214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28600" indent="-228600" defTabSz="541338">
              <a:buFont typeface="+mj-lt"/>
              <a:buAutoNum type="arabicPeriod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保護を必要としなくなった事由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添付書類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 defTabSz="541338">
              <a:buFont typeface="+mj-lt"/>
              <a:buAutoNum type="arabicPeriod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世帯構成員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573037" y="1404743"/>
            <a:ext cx="5759214" cy="260852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就労自立給付金申請書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CBDAD2F0-84FB-41AB-B881-80588BC8BE9D}"/>
              </a:ext>
            </a:extLst>
          </p:cNvPr>
          <p:cNvSpPr txBox="1"/>
          <p:nvPr/>
        </p:nvSpPr>
        <p:spPr>
          <a:xfrm>
            <a:off x="573037" y="3243259"/>
            <a:ext cx="5759214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下記のとおり、相違ありませんので、就労自立給付金の支給について必要書類を添えて申請します。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4B0B1533-3F7D-4094-8A8B-71BA6DD6BB96}"/>
              </a:ext>
            </a:extLst>
          </p:cNvPr>
          <p:cNvSpPr txBox="1"/>
          <p:nvPr/>
        </p:nvSpPr>
        <p:spPr>
          <a:xfrm>
            <a:off x="525748" y="4063809"/>
            <a:ext cx="5759214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</a:t>
            </a: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5388C8B-D855-4805-8C3A-289A5163F0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0650835"/>
              </p:ext>
            </p:extLst>
          </p:nvPr>
        </p:nvGraphicFramePr>
        <p:xfrm>
          <a:off x="549392" y="5707592"/>
          <a:ext cx="5735568" cy="3425154"/>
        </p:xfrm>
        <a:graphic>
          <a:graphicData uri="http://schemas.openxmlformats.org/drawingml/2006/table">
            <a:tbl>
              <a:tblPr firstRow="1" firstCol="1" bandRow="1"/>
              <a:tblGrid>
                <a:gridCol w="2293822">
                  <a:extLst>
                    <a:ext uri="{9D8B030D-6E8A-4147-A177-3AD203B41FA5}">
                      <a16:colId xmlns:a16="http://schemas.microsoft.com/office/drawing/2014/main" val="1257721022"/>
                    </a:ext>
                  </a:extLst>
                </a:gridCol>
                <a:gridCol w="1340370">
                  <a:extLst>
                    <a:ext uri="{9D8B030D-6E8A-4147-A177-3AD203B41FA5}">
                      <a16:colId xmlns:a16="http://schemas.microsoft.com/office/drawing/2014/main" val="3891407993"/>
                    </a:ext>
                  </a:extLst>
                </a:gridCol>
                <a:gridCol w="2101376">
                  <a:extLst>
                    <a:ext uri="{9D8B030D-6E8A-4147-A177-3AD203B41FA5}">
                      <a16:colId xmlns:a16="http://schemas.microsoft.com/office/drawing/2014/main" val="4085906046"/>
                    </a:ext>
                  </a:extLst>
                </a:gridCol>
              </a:tblGrid>
              <a:tr h="162000">
                <a:tc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氏　名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性　別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生　年　月　日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78704357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lang="ja-JP" alt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lang="ja-JP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6921643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男　　・　　女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年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月　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日</a:t>
                      </a:r>
                      <a:endParaRPr kumimoji="1" lang="en-US" altLang="ja-JP" sz="900" b="0" i="0" u="none" strike="noStrike" kern="10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ja-JP" sz="900" b="0" i="0" u="none" strike="noStrike" kern="10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75597043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男　　・　　女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年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月　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日</a:t>
                      </a:r>
                      <a:endParaRPr kumimoji="1" lang="en-US" altLang="ja-JP" sz="900" b="0" i="0" u="none" strike="noStrike" kern="10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ja-JP" sz="900" b="0" i="0" u="none" strike="noStrike" kern="10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kumimoji="1" lang="ja-JP" altLang="en-US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kumimoji="1" lang="ja-JP" altLang="ja-JP" sz="900" b="0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282631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男　　・　　女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年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月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日</a:t>
                      </a:r>
                      <a:endParaRPr kumimoji="1" lang="en-US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2988321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男　　・　　女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年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月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日</a:t>
                      </a:r>
                      <a:endParaRPr kumimoji="1" lang="en-US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16262279"/>
                  </a:ext>
                </a:extLst>
              </a:tr>
              <a:tr h="543859">
                <a:tc>
                  <a:txBody>
                    <a:bodyPr/>
                    <a:lstStyle/>
                    <a:p>
                      <a:pPr algn="ctr"/>
                      <a:endParaRPr lang="ja-JP" sz="900" kern="10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男　　・　　女</a:t>
                      </a: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年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月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日</a:t>
                      </a:r>
                      <a:endParaRPr kumimoji="1" lang="en-US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ja-JP" sz="900" b="0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（　　　</a:t>
                      </a:r>
                      <a:r>
                        <a:rPr kumimoji="1" lang="ja-JP" altLang="en-US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　　　　　</a:t>
                      </a:r>
                      <a:r>
                        <a:rPr kumimoji="1" lang="ja-JP" altLang="ja-JP" sz="900" b="0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歳）</a:t>
                      </a:r>
                    </a:p>
                  </a:txBody>
                  <a:tcPr marL="68580" marR="6858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53387028"/>
                  </a:ext>
                </a:extLst>
              </a:tr>
            </a:tbl>
          </a:graphicData>
        </a:graphic>
      </p:graphicFrame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383277E3-935F-4116-8754-B8123488AA4F}"/>
              </a:ext>
            </a:extLst>
          </p:cNvPr>
          <p:cNvGrpSpPr/>
          <p:nvPr/>
        </p:nvGrpSpPr>
        <p:grpSpPr>
          <a:xfrm>
            <a:off x="606756" y="1706749"/>
            <a:ext cx="1527587" cy="296099"/>
            <a:chOff x="4074450" y="1176404"/>
            <a:chExt cx="1527587" cy="296099"/>
          </a:xfrm>
          <a:noFill/>
        </p:grpSpPr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5A2588A1-0DAB-4764-B7FA-FD9C99AA269A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31BB6FB5-8DAD-4A3A-BB3B-77E604A3A0BE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79374A61-1B82-4F2F-BD00-C1D4FBC9CD8E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A35065A3-3ABE-425B-8AAF-9873DDF88F16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C5F9369C-B556-402E-9157-5EA8A6BDF201}"/>
              </a:ext>
            </a:extLst>
          </p:cNvPr>
          <p:cNvSpPr txBox="1"/>
          <p:nvPr/>
        </p:nvSpPr>
        <p:spPr>
          <a:xfrm>
            <a:off x="4532195" y="815087"/>
            <a:ext cx="1776412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　　年　　　　　月　　　　　日</a:t>
            </a: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81CE1D93-BC7F-4F1D-8702-616918AD4AAD}"/>
              </a:ext>
            </a:extLst>
          </p:cNvPr>
          <p:cNvGrpSpPr/>
          <p:nvPr/>
        </p:nvGrpSpPr>
        <p:grpSpPr>
          <a:xfrm>
            <a:off x="4097644" y="191084"/>
            <a:ext cx="2234607" cy="365760"/>
            <a:chOff x="3645000" y="1370007"/>
            <a:chExt cx="2234607" cy="365760"/>
          </a:xfrm>
          <a:noFill/>
        </p:grpSpPr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EC89A7EE-1002-4A56-8266-908FF443A4B6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6EA6A67E-2E22-4A8D-9C86-AE7E309AC7BF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2252113-933E-4398-AB1C-6B031EEE9E99}"/>
              </a:ext>
            </a:extLst>
          </p:cNvPr>
          <p:cNvGrpSpPr/>
          <p:nvPr/>
        </p:nvGrpSpPr>
        <p:grpSpPr>
          <a:xfrm>
            <a:off x="3429000" y="2347646"/>
            <a:ext cx="1187901" cy="704628"/>
            <a:chOff x="3745766" y="2392751"/>
            <a:chExt cx="1187901" cy="704628"/>
          </a:xfrm>
          <a:noFill/>
        </p:grpSpPr>
        <p:sp>
          <p:nvSpPr>
            <p:cNvPr id="20" name="テキスト ボックス 19">
              <a:extLst>
                <a:ext uri="{FF2B5EF4-FFF2-40B4-BE49-F238E27FC236}">
                  <a16:creationId xmlns:a16="http://schemas.microsoft.com/office/drawing/2014/main" id="{FC0D26DF-72A3-46F2-9045-D63280B4B381}"/>
                </a:ext>
              </a:extLst>
            </p:cNvPr>
            <p:cNvSpPr txBox="1"/>
            <p:nvPr/>
          </p:nvSpPr>
          <p:spPr>
            <a:xfrm>
              <a:off x="4115179" y="2392751"/>
              <a:ext cx="802944" cy="138499"/>
            </a:xfrm>
            <a:prstGeom prst="rect">
              <a:avLst/>
            </a:prstGeom>
            <a:grpFill/>
          </p:spPr>
          <p:txBody>
            <a:bodyPr wrap="square" lIns="0" tIns="0" rIns="0" bIns="0" rtlCol="0" anchor="ctr" anchorCtr="0">
              <a:spAutoFit/>
            </a:bodyPr>
            <a:lstStyle/>
            <a:p>
              <a:pPr defTabSz="541338">
                <a:tabLst>
                  <a:tab pos="4030663" algn="l"/>
                </a:tabLst>
              </a:pPr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　住所又は居所</a:t>
              </a:r>
              <a:endPara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30" name="テキスト ボックス 29">
              <a:extLst>
                <a:ext uri="{FF2B5EF4-FFF2-40B4-BE49-F238E27FC236}">
                  <a16:creationId xmlns:a16="http://schemas.microsoft.com/office/drawing/2014/main" id="{BE00DC64-7126-4971-B7C8-693FEB23FCE2}"/>
                </a:ext>
              </a:extLst>
            </p:cNvPr>
            <p:cNvSpPr txBox="1"/>
            <p:nvPr/>
          </p:nvSpPr>
          <p:spPr>
            <a:xfrm>
              <a:off x="3745766" y="2399836"/>
              <a:ext cx="478387" cy="138499"/>
            </a:xfrm>
            <a:prstGeom prst="rect">
              <a:avLst/>
            </a:prstGeom>
            <a:grpFill/>
          </p:spPr>
          <p:txBody>
            <a:bodyPr wrap="square" lIns="0" tIns="0" rIns="0" bIns="0" rtlCol="0" anchor="ctr" anchorCtr="0">
              <a:spAutoFit/>
            </a:bodyPr>
            <a:lstStyle/>
            <a:p>
              <a:pPr defTabSz="541338">
                <a:tabLst>
                  <a:tab pos="4030663" algn="l"/>
                </a:tabLst>
              </a:pPr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申請者　　</a:t>
              </a:r>
              <a:endPara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251360C5-18DD-4458-ADC1-AA2881CEB445}"/>
                </a:ext>
              </a:extLst>
            </p:cNvPr>
            <p:cNvSpPr txBox="1"/>
            <p:nvPr/>
          </p:nvSpPr>
          <p:spPr>
            <a:xfrm>
              <a:off x="4130723" y="2709527"/>
              <a:ext cx="802944" cy="138499"/>
            </a:xfrm>
            <a:prstGeom prst="rect">
              <a:avLst/>
            </a:prstGeom>
            <a:grpFill/>
          </p:spPr>
          <p:txBody>
            <a:bodyPr wrap="square" lIns="0" tIns="0" rIns="0" bIns="0" rtlCol="0" anchor="ctr" anchorCtr="0">
              <a:spAutoFit/>
            </a:bodyPr>
            <a:lstStyle/>
            <a:p>
              <a:pPr defTabSz="541338">
                <a:tabLst>
                  <a:tab pos="4030663" algn="l"/>
                </a:tabLst>
              </a:pPr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　氏名</a:t>
              </a:r>
              <a:endPara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151D9FF1-3B52-C67D-D412-3A3ED7B100A1}"/>
                </a:ext>
              </a:extLst>
            </p:cNvPr>
            <p:cNvSpPr txBox="1"/>
            <p:nvPr/>
          </p:nvSpPr>
          <p:spPr>
            <a:xfrm>
              <a:off x="4130723" y="2958880"/>
              <a:ext cx="802944" cy="138499"/>
            </a:xfrm>
            <a:prstGeom prst="rect">
              <a:avLst/>
            </a:prstGeom>
            <a:grpFill/>
          </p:spPr>
          <p:txBody>
            <a:bodyPr wrap="square" lIns="0" tIns="0" rIns="0" bIns="0" rtlCol="0" anchor="ctr" anchorCtr="0">
              <a:spAutoFit/>
            </a:bodyPr>
            <a:lstStyle/>
            <a:p>
              <a:pPr defTabSz="541338">
                <a:tabLst>
                  <a:tab pos="4030663" algn="l"/>
                </a:tabLst>
              </a:pPr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個人番号</a:t>
              </a:r>
              <a:endPara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</p:grp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CF225069-6440-4901-AE16-13542F6B69F5}"/>
              </a:ext>
            </a:extLst>
          </p:cNvPr>
          <p:cNvSpPr/>
          <p:nvPr/>
        </p:nvSpPr>
        <p:spPr>
          <a:xfrm>
            <a:off x="549393" y="75028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1D32F056-A2DC-4D81-A149-AF4B27A9ED88}"/>
              </a:ext>
            </a:extLst>
          </p:cNvPr>
          <p:cNvSpPr/>
          <p:nvPr/>
        </p:nvSpPr>
        <p:spPr>
          <a:xfrm>
            <a:off x="4700769" y="2356545"/>
            <a:ext cx="67133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申請者住所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1455B264-9D00-477E-A798-79D05ABDF3CB}"/>
              </a:ext>
            </a:extLst>
          </p:cNvPr>
          <p:cNvSpPr/>
          <p:nvPr/>
        </p:nvSpPr>
        <p:spPr>
          <a:xfrm>
            <a:off x="728817" y="6067069"/>
            <a:ext cx="190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世帯員氏名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15CFFD44-980D-4730-9106-AF36E237C107}"/>
              </a:ext>
            </a:extLst>
          </p:cNvPr>
          <p:cNvSpPr/>
          <p:nvPr/>
        </p:nvSpPr>
        <p:spPr>
          <a:xfrm>
            <a:off x="3151387" y="6067069"/>
            <a:ext cx="756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世帯員性別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EB5C3A8A-31BE-42DB-9734-5BC31335886A}"/>
              </a:ext>
            </a:extLst>
          </p:cNvPr>
          <p:cNvSpPr/>
          <p:nvPr/>
        </p:nvSpPr>
        <p:spPr>
          <a:xfrm>
            <a:off x="4708389" y="5967827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BF1734C1-48CA-44AC-A703-AC76B38681AA}"/>
              </a:ext>
            </a:extLst>
          </p:cNvPr>
          <p:cNvSpPr/>
          <p:nvPr/>
        </p:nvSpPr>
        <p:spPr>
          <a:xfrm>
            <a:off x="5049415" y="6196669"/>
            <a:ext cx="34728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34A3F334-98A7-FC7B-88E0-AD3858C6105F}"/>
              </a:ext>
            </a:extLst>
          </p:cNvPr>
          <p:cNvSpPr/>
          <p:nvPr/>
        </p:nvSpPr>
        <p:spPr>
          <a:xfrm>
            <a:off x="4700769" y="2918742"/>
            <a:ext cx="67133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個人番号</a:t>
            </a:r>
          </a:p>
        </p:txBody>
      </p:sp>
    </p:spTree>
    <p:extLst>
      <p:ext uri="{BB962C8B-B14F-4D97-AF65-F5344CB8AC3E}">
        <p14:creationId xmlns:p14="http://schemas.microsoft.com/office/powerpoint/2010/main" val="17806468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BA287BB-D902-4850-9835-08024C0990F5}"/>
              </a:ext>
            </a:extLst>
          </p:cNvPr>
          <p:cNvSpPr txBox="1"/>
          <p:nvPr/>
        </p:nvSpPr>
        <p:spPr>
          <a:xfrm>
            <a:off x="549393" y="1336354"/>
            <a:ext cx="5759214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公金受取口座の利用について（どちらか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つを選択してください）　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03B19DC-03E3-43EE-8D57-AF3ABE5A74D6}"/>
              </a:ext>
            </a:extLst>
          </p:cNvPr>
          <p:cNvSpPr txBox="1"/>
          <p:nvPr/>
        </p:nvSpPr>
        <p:spPr>
          <a:xfrm>
            <a:off x="549393" y="2019014"/>
            <a:ext cx="5759214" cy="415498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marL="93663" indent="-93663" defTabSz="541338"/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上記で「利用しない」を選択した場合は、原則、保護費の振込先口座へ給付金が振り込まれます。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93663" indent="-93663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　　なお、上記で「利用しない」を選択した場合で、かつ、保護費の振込先口座以外の口座への振込みを希望する場合は、別途お申し出下さい。　　　　　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E9792195-3E54-4070-8D9B-D1803F53FB71}"/>
              </a:ext>
            </a:extLst>
          </p:cNvPr>
          <p:cNvSpPr/>
          <p:nvPr/>
        </p:nvSpPr>
        <p:spPr>
          <a:xfrm>
            <a:off x="686553" y="1553541"/>
            <a:ext cx="108000" cy="108000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0000"/>
              </a:solidFill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789DBF82-DD13-49A4-9A7D-D44F2E689C55}"/>
              </a:ext>
            </a:extLst>
          </p:cNvPr>
          <p:cNvSpPr txBox="1"/>
          <p:nvPr/>
        </p:nvSpPr>
        <p:spPr>
          <a:xfrm>
            <a:off x="872838" y="1538289"/>
            <a:ext cx="508635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利用する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998320C6-765F-4E72-B8E1-EA9543910722}"/>
              </a:ext>
            </a:extLst>
          </p:cNvPr>
          <p:cNvSpPr/>
          <p:nvPr/>
        </p:nvSpPr>
        <p:spPr>
          <a:xfrm>
            <a:off x="1830547" y="1553541"/>
            <a:ext cx="108000" cy="108000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0000"/>
              </a:solidFill>
            </a:endParaRP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866C20CE-62DB-49DC-9F7D-617D9589D6E8}"/>
              </a:ext>
            </a:extLst>
          </p:cNvPr>
          <p:cNvSpPr txBox="1"/>
          <p:nvPr/>
        </p:nvSpPr>
        <p:spPr>
          <a:xfrm>
            <a:off x="2002910" y="1538289"/>
            <a:ext cx="595984" cy="138499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利用しない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69EBC055-1F07-CB1C-8FC5-E69058605070}"/>
              </a:ext>
            </a:extLst>
          </p:cNvPr>
          <p:cNvSpPr/>
          <p:nvPr/>
        </p:nvSpPr>
        <p:spPr>
          <a:xfrm>
            <a:off x="352446" y="-186688"/>
            <a:ext cx="7058827" cy="1661541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kumimoji="1" lang="en-US" altLang="ja-JP" sz="1100" dirty="0"/>
              <a:t>4</a:t>
            </a:r>
            <a:r>
              <a:rPr kumimoji="1" lang="ja-JP" altLang="en-US" sz="1100" dirty="0"/>
              <a:t>　希望する受取方法（どちらか</a:t>
            </a:r>
            <a:r>
              <a:rPr kumimoji="1" lang="en-US" altLang="ja-JP" sz="1100" dirty="0"/>
              <a:t>1</a:t>
            </a:r>
            <a:r>
              <a:rPr kumimoji="1" lang="ja-JP" altLang="en-US" sz="1100" dirty="0"/>
              <a:t>つを選択してください）</a:t>
            </a:r>
            <a:endParaRPr kumimoji="1" lang="en-US" altLang="ja-JP" sz="1100" dirty="0"/>
          </a:p>
          <a:p>
            <a:r>
              <a:rPr kumimoji="1" lang="ja-JP" altLang="en-US" sz="1100" dirty="0"/>
              <a:t>□　窓口受取　　</a:t>
            </a:r>
            <a:endParaRPr kumimoji="1" lang="en-US" altLang="ja-JP" sz="1100" dirty="0"/>
          </a:p>
          <a:p>
            <a:r>
              <a:rPr kumimoji="1" lang="ja-JP" altLang="en-US" sz="1100" dirty="0"/>
              <a:t>□　口座受取　</a:t>
            </a:r>
            <a:endParaRPr kumimoji="1" lang="en-US" altLang="ja-JP" sz="1100" dirty="0"/>
          </a:p>
          <a:p>
            <a:r>
              <a:rPr kumimoji="1" lang="ja-JP" altLang="en-US" sz="1100" dirty="0"/>
              <a:t>＝＝＝＝＝＝＝＝＝＝＝＝＝＝＝＝＝↓不要？＝＝＝＝＝＝＝＝＝＝＝＝＝＝</a:t>
            </a:r>
            <a:endParaRPr kumimoji="1" lang="en-US" altLang="ja-JP" sz="1100" dirty="0"/>
          </a:p>
          <a:p>
            <a:r>
              <a:rPr kumimoji="1" lang="en-US" altLang="ja-JP" sz="1100" dirty="0"/>
              <a:t>5</a:t>
            </a:r>
            <a:r>
              <a:rPr kumimoji="1" lang="ja-JP" altLang="en-US" sz="1100" dirty="0"/>
              <a:t>　窓口受取の場合、希望する理由</a:t>
            </a:r>
            <a:endParaRPr kumimoji="1" lang="en-US" altLang="ja-JP" sz="1100" dirty="0"/>
          </a:p>
          <a:p>
            <a:r>
              <a:rPr kumimoji="1" lang="ja-JP" altLang="en-US" sz="1100" dirty="0"/>
              <a:t>□□□</a:t>
            </a:r>
            <a:endParaRPr kumimoji="1" lang="en-US" altLang="ja-JP" sz="1100" dirty="0"/>
          </a:p>
          <a:p>
            <a:r>
              <a:rPr kumimoji="1" lang="ja-JP" altLang="en-US" sz="1100" dirty="0"/>
              <a:t>＝＝＝＝＝＝＝＝＝＝＝＝＝＝＝＝＝↑不要？＝＝＝＝＝＝＝＝＝＝＝＝＝＝</a:t>
            </a:r>
            <a:endParaRPr kumimoji="1" lang="en-US" altLang="ja-JP" sz="1100" dirty="0"/>
          </a:p>
          <a:p>
            <a:endParaRPr kumimoji="1" lang="en-US" altLang="ja-JP" sz="1100" dirty="0"/>
          </a:p>
          <a:p>
            <a:r>
              <a:rPr kumimoji="1" lang="en-US" altLang="ja-JP" sz="1100" dirty="0"/>
              <a:t>6</a:t>
            </a:r>
            <a:r>
              <a:rPr kumimoji="1" lang="ja-JP" altLang="en-US" sz="1100" dirty="0"/>
              <a:t>　公金受取口座の利用について（どちらか</a:t>
            </a:r>
            <a:r>
              <a:rPr kumimoji="1" lang="en-US" altLang="ja-JP" sz="1100" dirty="0"/>
              <a:t>1</a:t>
            </a:r>
            <a:r>
              <a:rPr kumimoji="1" lang="ja-JP" altLang="en-US" sz="1100" dirty="0"/>
              <a:t>つを選択してください）</a:t>
            </a:r>
            <a:endParaRPr kumimoji="1" lang="en-US" altLang="ja-JP" sz="1100" dirty="0"/>
          </a:p>
        </p:txBody>
      </p:sp>
    </p:spTree>
    <p:extLst>
      <p:ext uri="{BB962C8B-B14F-4D97-AF65-F5344CB8AC3E}">
        <p14:creationId xmlns:p14="http://schemas.microsoft.com/office/powerpoint/2010/main" val="189113824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313560A0-8D3D-4328-8CF2-3F434FA8EC52}"/>
</file>

<file path=customXml/itemProps2.xml><?xml version="1.0" encoding="utf-8"?>
<ds:datastoreItem xmlns:ds="http://schemas.openxmlformats.org/officeDocument/2006/customXml" ds:itemID="{70E7FACD-7E87-4952-94F3-3052353A6DBE}"/>
</file>

<file path=customXml/itemProps3.xml><?xml version="1.0" encoding="utf-8"?>
<ds:datastoreItem xmlns:ds="http://schemas.openxmlformats.org/officeDocument/2006/customXml" ds:itemID="{C392A155-1EE9-4F0E-8665-35CE1C9AD9B0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176</TotalTime>
  <Words>359</Words>
  <Application>Microsoft Office PowerPoint</Application>
  <PresentationFormat>A4 210 x 297 mm</PresentationFormat>
  <Paragraphs>77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Koike, Kaoru (JP - AB 小池 薫)</cp:lastModifiedBy>
  <cp:revision>43</cp:revision>
  <dcterms:created xsi:type="dcterms:W3CDTF">2022-01-20T04:34:58Z</dcterms:created>
  <dcterms:modified xsi:type="dcterms:W3CDTF">2025-07-25T09:48:11Z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2022-04-22T02:11:14Z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644ed9e0-0afe-4282-839e-497bcdd2de22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