
<file path=[Content_Types].xml><?xml version="1.0" encoding="utf-8"?>
<Types xmlns="http://schemas.openxmlformats.org/package/2006/content-types">
  <Default Extension="bin" ContentType="application/vnd.openxmlformats-officedocument.oleObject"/>
  <Default Extension="emf" ContentType="image/x-emf"/>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s/slide1.xml" ContentType="application/vnd.openxmlformats-officedocument.presentationml.slide+xml"/>
  <Override PartName="/ppt/slideMasters/slideMaster1.xml" ContentType="application/vnd.openxmlformats-officedocument.presentationml.slideMaster+xml"/>
  <Override PartName="/ppt/slideLayouts/slideLayout2.xml" ContentType="application/vnd.openxmlformats-officedocument.presentationml.slideLayout+xml"/>
  <Override PartName="/ppt/slideLayouts/slideLayout1.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commentAuthors.xml" ContentType="application/vnd.openxmlformats-officedocument.presentationml.commentAuthors+xml"/>
  <Override PartName="/ppt/theme/theme1.xml" ContentType="application/vnd.openxmlformats-officedocument.theme+xml"/>
  <Override PartName="/ppt/viewProps.xml" ContentType="application/vnd.openxmlformats-officedocument.presentationml.viewProps+xml"/>
  <Override PartName="/ppt/tableStyles.xml" ContentType="application/vnd.openxmlformats-officedocument.presentationml.tableStyles+xml"/>
  <Override PartName="/ppt/presProps.xml" ContentType="application/vnd.openxmlformats-officedocument.presentationml.presProps+xml"/>
  <Override PartName="/ppt/tags/tag1.xml" ContentType="application/vnd.openxmlformats-officedocument.presentationml.tags+xml"/>
  <Override PartName="/ppt/tags/tag2.xml" ContentType="application/vnd.openxmlformats-officedocument.presentationml.tags+xml"/>
  <Override PartName="/ppt/tags/tag3.xml" ContentType="application/vnd.openxmlformats-officedocument.presentationml.tags+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Override PartName="/docMetadata/LabelInfo.xml" ContentType="application/vnd.ms-office.classificationlabels+xml"/>
  <Override PartName="/customXml/itemProps1.xml" ContentType="application/vnd.openxmlformats-officedocument.customXmlProperties+xml"/>
  <Override PartName="/customXml/itemProps2.xml" ContentType="application/vnd.openxmlformats-officedocument.customXmlProperties+xml"/>
  <Override PartName="/customXml/itemProps3.xml" ContentType="application/vnd.openxmlformats-officedocument.customXmlProperties+xml"/>
</Types>
</file>

<file path=_rels/.rels><?xml version="1.0" encoding="utf-8" standalone="yes"?><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6" Type="http://schemas.microsoft.com/office/2020/02/relationships/classificationlabels" Target="docMetadata/LabelInfo.xml"/><Relationship Id="rId5" Type="http://schemas.openxmlformats.org/officeDocument/2006/relationships/custom-properties" Target="docProps/custom.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60" r:id="rId1"/>
  </p:sldMasterIdLst>
  <p:sldIdLst>
    <p:sldId id="260" r:id="rId2"/>
  </p:sldIdLst>
  <p:sldSz cx="6858000" cy="9906000" type="A4"/>
  <p:notesSz cx="6858000" cy="9144000"/>
  <p:custDataLst>
    <p:tags r:id="rId3"/>
  </p:custDataLst>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3120" userDrawn="1">
          <p15:clr>
            <a:srgbClr val="A4A3A4"/>
          </p15:clr>
        </p15:guide>
        <p15:guide id="2" pos="2160" userDrawn="1">
          <p15:clr>
            <a:srgbClr val="A4A3A4"/>
          </p15:clr>
        </p15:guide>
      </p15:sldGuideLst>
    </p:ext>
  </p:extLst>
</p:presentation>
</file>

<file path=ppt/commentAuthors.xml><?xml version="1.0" encoding="utf-8"?>
<p:cmAuthorLst xmlns:a="http://schemas.openxmlformats.org/drawingml/2006/main" xmlns:r="http://schemas.openxmlformats.org/officeDocument/2006/relationships" xmlns:p="http://schemas.openxmlformats.org/presentationml/2006/main">
  <p:cmAuthor id="1" name="西田 章恵(nishida-akie.jj1)" initials="西田" lastIdx="1" clrIdx="0">
    <p:extLst>
      <p:ext uri="{19B8F6BF-5375-455C-9EA6-DF929625EA0E}">
        <p15:presenceInfo xmlns:p15="http://schemas.microsoft.com/office/powerpoint/2012/main" userId="S-1-5-21-4175116151-3849908774-3845857867-619503" providerId="AD"/>
      </p:ext>
    </p:extLst>
  </p:cmAuthor>
  <p:cmAuthor id="2" name="Okano, Takumi (JP - AB 岡野 匠)" initials="OT(A岡匠" lastIdx="2" clrIdx="1">
    <p:extLst>
      <p:ext uri="{19B8F6BF-5375-455C-9EA6-DF929625EA0E}">
        <p15:presenceInfo xmlns:p15="http://schemas.microsoft.com/office/powerpoint/2012/main" userId="S::takokano@abeam.com::5e6993cd-c762-4216-9694-73f272f7dbd8" providerId="AD"/>
      </p:ext>
    </p:extLst>
  </p:cmAuthor>
</p:cmAuthorLst>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a:tblStyle styleId="{5C22544A-7EE6-4342-B048-85BDC9FD1C3A}" styleName="中間スタイル 2 - アクセント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5940675A-B579-460E-94D1-54222C63F5DA}" styleName="スタイルなし、表のグリッド線あり">
    <a:wholeTbl>
      <a:tcTxStyle>
        <a:fontRef idx="minor">
          <a:scrgbClr r="0" g="0" b="0"/>
        </a:fontRef>
        <a:schemeClr val="tx1"/>
      </a:tcTxStyle>
      <a:tcStyle>
        <a:tcBdr>
          <a:left>
            <a:ln w="12700" cmpd="sng">
              <a:solidFill>
                <a:schemeClr val="tx1"/>
              </a:solidFill>
            </a:ln>
          </a:left>
          <a:right>
            <a:ln w="12700" cmpd="sng">
              <a:solidFill>
                <a:schemeClr val="tx1"/>
              </a:solidFill>
            </a:ln>
          </a:right>
          <a:top>
            <a:ln w="12700" cmpd="sng">
              <a:solidFill>
                <a:schemeClr val="tx1"/>
              </a:solidFill>
            </a:ln>
          </a:top>
          <a:bottom>
            <a:ln w="12700" cmpd="sng">
              <a:solidFill>
                <a:schemeClr val="tx1"/>
              </a:solidFill>
            </a:ln>
          </a:bottom>
          <a:insideH>
            <a:ln w="12700" cmpd="sng">
              <a:solidFill>
                <a:schemeClr val="tx1"/>
              </a:solidFill>
            </a:ln>
          </a:insideH>
          <a:insideV>
            <a:ln w="12700" cmpd="sng">
              <a:solidFill>
                <a:schemeClr val="tx1"/>
              </a:solidFill>
            </a:ln>
          </a:insideV>
        </a:tcBdr>
        <a:fill>
          <a:noFill/>
        </a:fill>
      </a:tcStyle>
    </a:wholeTbl>
  </a:tblStyle>
</a:tblStyleLst>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7143" autoAdjust="0"/>
    <p:restoredTop sz="94660"/>
  </p:normalViewPr>
  <p:slideViewPr>
    <p:cSldViewPr snapToGrid="0" showGuides="1">
      <p:cViewPr>
        <p:scale>
          <a:sx n="75" d="100"/>
          <a:sy n="75" d="100"/>
        </p:scale>
        <p:origin x="1812" y="-1944"/>
      </p:cViewPr>
      <p:guideLst>
        <p:guide orient="horz" pos="3120"/>
        <p:guide pos="2160"/>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tableStyles" Target="tableStyles.xml"/><Relationship Id="rId3" Type="http://schemas.openxmlformats.org/officeDocument/2006/relationships/tags" Target="tags/tag1.xml"/><Relationship Id="rId7" Type="http://schemas.openxmlformats.org/officeDocument/2006/relationships/theme" Target="theme/theme1.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viewProps" Target="viewProps.xml"/><Relationship Id="rId11" Type="http://schemas.openxmlformats.org/officeDocument/2006/relationships/customXml" Target="../customXml/item3.xml"/><Relationship Id="rId5" Type="http://schemas.openxmlformats.org/officeDocument/2006/relationships/presProps" Target="presProps.xml"/><Relationship Id="rId10" Type="http://schemas.openxmlformats.org/officeDocument/2006/relationships/customXml" Target="../customXml/item2.xml"/><Relationship Id="rId4" Type="http://schemas.openxmlformats.org/officeDocument/2006/relationships/commentAuthors" Target="commentAuthors.xml"/><Relationship Id="rId9" Type="http://schemas.openxmlformats.org/officeDocument/2006/relationships/customXml" Target="../customXml/item1.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タイトル スライド">
    <p:spTree>
      <p:nvGrpSpPr>
        <p:cNvPr id="1" name=""/>
        <p:cNvGrpSpPr/>
        <p:nvPr/>
      </p:nvGrpSpPr>
      <p:grpSpPr>
        <a:xfrm>
          <a:off x="0" y="0"/>
          <a:ext cx="0" cy="0"/>
          <a:chOff x="0" y="0"/>
          <a:chExt cx="0" cy="0"/>
        </a:xfrm>
      </p:grpSpPr>
      <p:sp>
        <p:nvSpPr>
          <p:cNvPr id="2" name="Title 1"/>
          <p:cNvSpPr>
            <a:spLocks noGrp="1"/>
          </p:cNvSpPr>
          <p:nvPr>
            <p:ph type="ctrTitle"/>
          </p:nvPr>
        </p:nvSpPr>
        <p:spPr>
          <a:xfrm>
            <a:off x="514350" y="1621191"/>
            <a:ext cx="5829300" cy="3448756"/>
          </a:xfrm>
        </p:spPr>
        <p:txBody>
          <a:bodyPr anchor="b"/>
          <a:lstStyle>
            <a:lvl1pPr algn="ctr">
              <a:defRPr sz="4500"/>
            </a:lvl1pPr>
          </a:lstStyle>
          <a:p>
            <a:r>
              <a:rPr lang="ja-JP" altLang="en-US"/>
              <a:t>マスター タイトルの書式設定</a:t>
            </a:r>
            <a:endParaRPr lang="en-US" dirty="0"/>
          </a:p>
        </p:txBody>
      </p:sp>
      <p:sp>
        <p:nvSpPr>
          <p:cNvPr id="3" name="Subtitle 2"/>
          <p:cNvSpPr>
            <a:spLocks noGrp="1"/>
          </p:cNvSpPr>
          <p:nvPr>
            <p:ph type="subTitle" idx="1"/>
          </p:nvPr>
        </p:nvSpPr>
        <p:spPr>
          <a:xfrm>
            <a:off x="857250" y="5202944"/>
            <a:ext cx="5143500" cy="2391656"/>
          </a:xfrm>
        </p:spPr>
        <p:txBody>
          <a:bodyPr/>
          <a:lstStyle>
            <a:lvl1pPr marL="0" indent="0" algn="ctr">
              <a:buNone/>
              <a:defRPr sz="1800"/>
            </a:lvl1pPr>
            <a:lvl2pPr marL="342900" indent="0" algn="ctr">
              <a:buNone/>
              <a:defRPr sz="1500"/>
            </a:lvl2pPr>
            <a:lvl3pPr marL="685800" indent="0" algn="ctr">
              <a:buNone/>
              <a:defRPr sz="1350"/>
            </a:lvl3pPr>
            <a:lvl4pPr marL="1028700" indent="0" algn="ctr">
              <a:buNone/>
              <a:defRPr sz="1200"/>
            </a:lvl4pPr>
            <a:lvl5pPr marL="1371600" indent="0" algn="ctr">
              <a:buNone/>
              <a:defRPr sz="1200"/>
            </a:lvl5pPr>
            <a:lvl6pPr marL="1714500" indent="0" algn="ctr">
              <a:buNone/>
              <a:defRPr sz="1200"/>
            </a:lvl6pPr>
            <a:lvl7pPr marL="2057400" indent="0" algn="ctr">
              <a:buNone/>
              <a:defRPr sz="1200"/>
            </a:lvl7pPr>
            <a:lvl8pPr marL="2400300" indent="0" algn="ctr">
              <a:buNone/>
              <a:defRPr sz="1200"/>
            </a:lvl8pPr>
            <a:lvl9pPr marL="2743200" indent="0" algn="ctr">
              <a:buNone/>
              <a:defRPr sz="1200"/>
            </a:lvl9pPr>
          </a:lstStyle>
          <a:p>
            <a:r>
              <a:rPr lang="ja-JP" altLang="en-US"/>
              <a:t>マスター サブタイトルの書式設定</a:t>
            </a:r>
            <a:endParaRPr lang="en-US" dirty="0"/>
          </a:p>
        </p:txBody>
      </p:sp>
      <p:sp>
        <p:nvSpPr>
          <p:cNvPr id="4" name="Date Placeholder 3"/>
          <p:cNvSpPr>
            <a:spLocks noGrp="1"/>
          </p:cNvSpPr>
          <p:nvPr>
            <p:ph type="dt" sz="half" idx="10"/>
          </p:nvPr>
        </p:nvSpPr>
        <p:spPr/>
        <p:txBody>
          <a:bodyPr/>
          <a:lstStyle/>
          <a:p>
            <a:fld id="{BACA98DE-B265-4B2C-8A46-431EE49A61BD}" type="datetimeFigureOut">
              <a:rPr kumimoji="1" lang="ja-JP" altLang="en-US" smtClean="0"/>
              <a:t>2025/1/24</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28785461"/>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タイトルと縦書きテキスト">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Vertical Text Placeholder 2"/>
          <p:cNvSpPr>
            <a:spLocks noGrp="1"/>
          </p:cNvSpPr>
          <p:nvPr>
            <p:ph type="body" orient="vert" idx="1"/>
          </p:nvPr>
        </p:nvSpPr>
        <p:spPr/>
        <p:txBody>
          <a:bodyPr vert="eaVert"/>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BACA98DE-B265-4B2C-8A46-431EE49A61BD}" type="datetimeFigureOut">
              <a:rPr kumimoji="1" lang="ja-JP" altLang="en-US" smtClean="0"/>
              <a:t>2025/1/24</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1302315364"/>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縦書きタイトルと&#10;縦書きテキスト">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4907757" y="527403"/>
            <a:ext cx="1478756" cy="8394877"/>
          </a:xfrm>
        </p:spPr>
        <p:txBody>
          <a:bodyPr vert="eaVert"/>
          <a:lstStyle/>
          <a:p>
            <a:r>
              <a:rPr lang="ja-JP" altLang="en-US"/>
              <a:t>マスター タイトルの書式設定</a:t>
            </a:r>
            <a:endParaRPr lang="en-US" dirty="0"/>
          </a:p>
        </p:txBody>
      </p:sp>
      <p:sp>
        <p:nvSpPr>
          <p:cNvPr id="3" name="Vertical Text Placeholder 2"/>
          <p:cNvSpPr>
            <a:spLocks noGrp="1"/>
          </p:cNvSpPr>
          <p:nvPr>
            <p:ph type="body" orient="vert" idx="1"/>
          </p:nvPr>
        </p:nvSpPr>
        <p:spPr>
          <a:xfrm>
            <a:off x="471488" y="527403"/>
            <a:ext cx="4350544" cy="8394877"/>
          </a:xfrm>
        </p:spPr>
        <p:txBody>
          <a:bodyPr vert="eaVert"/>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BACA98DE-B265-4B2C-8A46-431EE49A61BD}" type="datetimeFigureOut">
              <a:rPr kumimoji="1" lang="ja-JP" altLang="en-US" smtClean="0"/>
              <a:t>2025/1/24</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1229102011"/>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タイトルとコンテンツ">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Content Placeholder 2"/>
          <p:cNvSpPr>
            <a:spLocks noGrp="1"/>
          </p:cNvSpPr>
          <p:nvPr>
            <p:ph idx="1"/>
          </p:nvPr>
        </p:nvSpPr>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BACA98DE-B265-4B2C-8A46-431EE49A61BD}" type="datetimeFigureOut">
              <a:rPr kumimoji="1" lang="ja-JP" altLang="en-US" smtClean="0"/>
              <a:t>2025/1/24</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4172326411"/>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セクション見出し">
    <p:spTree>
      <p:nvGrpSpPr>
        <p:cNvPr id="1" name=""/>
        <p:cNvGrpSpPr/>
        <p:nvPr/>
      </p:nvGrpSpPr>
      <p:grpSpPr>
        <a:xfrm>
          <a:off x="0" y="0"/>
          <a:ext cx="0" cy="0"/>
          <a:chOff x="0" y="0"/>
          <a:chExt cx="0" cy="0"/>
        </a:xfrm>
      </p:grpSpPr>
      <p:sp>
        <p:nvSpPr>
          <p:cNvPr id="2" name="Title 1"/>
          <p:cNvSpPr>
            <a:spLocks noGrp="1"/>
          </p:cNvSpPr>
          <p:nvPr>
            <p:ph type="title"/>
          </p:nvPr>
        </p:nvSpPr>
        <p:spPr>
          <a:xfrm>
            <a:off x="467916" y="2469624"/>
            <a:ext cx="5915025" cy="4120620"/>
          </a:xfrm>
        </p:spPr>
        <p:txBody>
          <a:bodyPr anchor="b"/>
          <a:lstStyle>
            <a:lvl1pPr>
              <a:defRPr sz="4500"/>
            </a:lvl1pPr>
          </a:lstStyle>
          <a:p>
            <a:r>
              <a:rPr lang="ja-JP" altLang="en-US"/>
              <a:t>マスター タイトルの書式設定</a:t>
            </a:r>
            <a:endParaRPr lang="en-US" dirty="0"/>
          </a:p>
        </p:txBody>
      </p:sp>
      <p:sp>
        <p:nvSpPr>
          <p:cNvPr id="3" name="Text Placeholder 2"/>
          <p:cNvSpPr>
            <a:spLocks noGrp="1"/>
          </p:cNvSpPr>
          <p:nvPr>
            <p:ph type="body" idx="1"/>
          </p:nvPr>
        </p:nvSpPr>
        <p:spPr>
          <a:xfrm>
            <a:off x="467916" y="6629226"/>
            <a:ext cx="5915025" cy="2166937"/>
          </a:xfrm>
        </p:spPr>
        <p:txBody>
          <a:bodyPr/>
          <a:lstStyle>
            <a:lvl1pPr marL="0" indent="0">
              <a:buNone/>
              <a:defRPr sz="1800">
                <a:solidFill>
                  <a:schemeClr val="tx1"/>
                </a:solidFill>
              </a:defRPr>
            </a:lvl1pPr>
            <a:lvl2pPr marL="342900" indent="0">
              <a:buNone/>
              <a:defRPr sz="1500">
                <a:solidFill>
                  <a:schemeClr val="tx1">
                    <a:tint val="75000"/>
                  </a:schemeClr>
                </a:solidFill>
              </a:defRPr>
            </a:lvl2pPr>
            <a:lvl3pPr marL="685800" indent="0">
              <a:buNone/>
              <a:defRPr sz="1350">
                <a:solidFill>
                  <a:schemeClr val="tx1">
                    <a:tint val="75000"/>
                  </a:schemeClr>
                </a:solidFill>
              </a:defRPr>
            </a:lvl3pPr>
            <a:lvl4pPr marL="1028700" indent="0">
              <a:buNone/>
              <a:defRPr sz="1200">
                <a:solidFill>
                  <a:schemeClr val="tx1">
                    <a:tint val="75000"/>
                  </a:schemeClr>
                </a:solidFill>
              </a:defRPr>
            </a:lvl4pPr>
            <a:lvl5pPr marL="1371600" indent="0">
              <a:buNone/>
              <a:defRPr sz="1200">
                <a:solidFill>
                  <a:schemeClr val="tx1">
                    <a:tint val="75000"/>
                  </a:schemeClr>
                </a:solidFill>
              </a:defRPr>
            </a:lvl5pPr>
            <a:lvl6pPr marL="1714500" indent="0">
              <a:buNone/>
              <a:defRPr sz="1200">
                <a:solidFill>
                  <a:schemeClr val="tx1">
                    <a:tint val="75000"/>
                  </a:schemeClr>
                </a:solidFill>
              </a:defRPr>
            </a:lvl6pPr>
            <a:lvl7pPr marL="2057400" indent="0">
              <a:buNone/>
              <a:defRPr sz="1200">
                <a:solidFill>
                  <a:schemeClr val="tx1">
                    <a:tint val="75000"/>
                  </a:schemeClr>
                </a:solidFill>
              </a:defRPr>
            </a:lvl7pPr>
            <a:lvl8pPr marL="2400300" indent="0">
              <a:buNone/>
              <a:defRPr sz="1200">
                <a:solidFill>
                  <a:schemeClr val="tx1">
                    <a:tint val="75000"/>
                  </a:schemeClr>
                </a:solidFill>
              </a:defRPr>
            </a:lvl8pPr>
            <a:lvl9pPr marL="2743200" indent="0">
              <a:buNone/>
              <a:defRPr sz="1200">
                <a:solidFill>
                  <a:schemeClr val="tx1">
                    <a:tint val="75000"/>
                  </a:schemeClr>
                </a:solidFill>
              </a:defRPr>
            </a:lvl9pPr>
          </a:lstStyle>
          <a:p>
            <a:pPr lvl="0"/>
            <a:r>
              <a:rPr lang="ja-JP" altLang="en-US"/>
              <a:t>マスター テキストの書式設定</a:t>
            </a:r>
          </a:p>
        </p:txBody>
      </p:sp>
      <p:sp>
        <p:nvSpPr>
          <p:cNvPr id="4" name="Date Placeholder 3"/>
          <p:cNvSpPr>
            <a:spLocks noGrp="1"/>
          </p:cNvSpPr>
          <p:nvPr>
            <p:ph type="dt" sz="half" idx="10"/>
          </p:nvPr>
        </p:nvSpPr>
        <p:spPr/>
        <p:txBody>
          <a:bodyPr/>
          <a:lstStyle/>
          <a:p>
            <a:fld id="{BACA98DE-B265-4B2C-8A46-431EE49A61BD}" type="datetimeFigureOut">
              <a:rPr kumimoji="1" lang="ja-JP" altLang="en-US" smtClean="0"/>
              <a:t>2025/1/24</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3659745667"/>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2 つのコンテンツ">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Content Placeholder 2"/>
          <p:cNvSpPr>
            <a:spLocks noGrp="1"/>
          </p:cNvSpPr>
          <p:nvPr>
            <p:ph sz="half" idx="1"/>
          </p:nvPr>
        </p:nvSpPr>
        <p:spPr>
          <a:xfrm>
            <a:off x="471488" y="2637014"/>
            <a:ext cx="2914650" cy="6285266"/>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Content Placeholder 3"/>
          <p:cNvSpPr>
            <a:spLocks noGrp="1"/>
          </p:cNvSpPr>
          <p:nvPr>
            <p:ph sz="half" idx="2"/>
          </p:nvPr>
        </p:nvSpPr>
        <p:spPr>
          <a:xfrm>
            <a:off x="3471863" y="2637014"/>
            <a:ext cx="2914650" cy="6285266"/>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5" name="Date Placeholder 4"/>
          <p:cNvSpPr>
            <a:spLocks noGrp="1"/>
          </p:cNvSpPr>
          <p:nvPr>
            <p:ph type="dt" sz="half" idx="10"/>
          </p:nvPr>
        </p:nvSpPr>
        <p:spPr/>
        <p:txBody>
          <a:bodyPr/>
          <a:lstStyle/>
          <a:p>
            <a:fld id="{BACA98DE-B265-4B2C-8A46-431EE49A61BD}" type="datetimeFigureOut">
              <a:rPr kumimoji="1" lang="ja-JP" altLang="en-US" smtClean="0"/>
              <a:t>2025/1/24</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2118167909"/>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較">
    <p:spTree>
      <p:nvGrpSpPr>
        <p:cNvPr id="1" name=""/>
        <p:cNvGrpSpPr/>
        <p:nvPr/>
      </p:nvGrpSpPr>
      <p:grpSpPr>
        <a:xfrm>
          <a:off x="0" y="0"/>
          <a:ext cx="0" cy="0"/>
          <a:chOff x="0" y="0"/>
          <a:chExt cx="0" cy="0"/>
        </a:xfrm>
      </p:grpSpPr>
      <p:sp>
        <p:nvSpPr>
          <p:cNvPr id="2" name="Title 1"/>
          <p:cNvSpPr>
            <a:spLocks noGrp="1"/>
          </p:cNvSpPr>
          <p:nvPr>
            <p:ph type="title"/>
          </p:nvPr>
        </p:nvSpPr>
        <p:spPr>
          <a:xfrm>
            <a:off x="472381" y="527405"/>
            <a:ext cx="5915025" cy="1914702"/>
          </a:xfrm>
        </p:spPr>
        <p:txBody>
          <a:bodyPr/>
          <a:lstStyle/>
          <a:p>
            <a:r>
              <a:rPr lang="ja-JP" altLang="en-US"/>
              <a:t>マスター タイトルの書式設定</a:t>
            </a:r>
            <a:endParaRPr lang="en-US" dirty="0"/>
          </a:p>
        </p:txBody>
      </p:sp>
      <p:sp>
        <p:nvSpPr>
          <p:cNvPr id="3" name="Text Placeholder 2"/>
          <p:cNvSpPr>
            <a:spLocks noGrp="1"/>
          </p:cNvSpPr>
          <p:nvPr>
            <p:ph type="body" idx="1"/>
          </p:nvPr>
        </p:nvSpPr>
        <p:spPr>
          <a:xfrm>
            <a:off x="472381" y="2428347"/>
            <a:ext cx="2901255" cy="1190095"/>
          </a:xfrm>
        </p:spPr>
        <p:txBody>
          <a:bodyPr anchor="b"/>
          <a:lstStyle>
            <a:lvl1pPr marL="0" indent="0">
              <a:buNone/>
              <a:defRPr sz="1800" b="1"/>
            </a:lvl1pPr>
            <a:lvl2pPr marL="342900" indent="0">
              <a:buNone/>
              <a:defRPr sz="1500" b="1"/>
            </a:lvl2pPr>
            <a:lvl3pPr marL="685800" indent="0">
              <a:buNone/>
              <a:defRPr sz="1350" b="1"/>
            </a:lvl3pPr>
            <a:lvl4pPr marL="1028700" indent="0">
              <a:buNone/>
              <a:defRPr sz="1200" b="1"/>
            </a:lvl4pPr>
            <a:lvl5pPr marL="1371600" indent="0">
              <a:buNone/>
              <a:defRPr sz="1200" b="1"/>
            </a:lvl5pPr>
            <a:lvl6pPr marL="1714500" indent="0">
              <a:buNone/>
              <a:defRPr sz="1200" b="1"/>
            </a:lvl6pPr>
            <a:lvl7pPr marL="2057400" indent="0">
              <a:buNone/>
              <a:defRPr sz="1200" b="1"/>
            </a:lvl7pPr>
            <a:lvl8pPr marL="2400300" indent="0">
              <a:buNone/>
              <a:defRPr sz="1200" b="1"/>
            </a:lvl8pPr>
            <a:lvl9pPr marL="2743200" indent="0">
              <a:buNone/>
              <a:defRPr sz="1200" b="1"/>
            </a:lvl9pPr>
          </a:lstStyle>
          <a:p>
            <a:pPr lvl="0"/>
            <a:r>
              <a:rPr lang="ja-JP" altLang="en-US"/>
              <a:t>マスター テキストの書式設定</a:t>
            </a:r>
          </a:p>
        </p:txBody>
      </p:sp>
      <p:sp>
        <p:nvSpPr>
          <p:cNvPr id="4" name="Content Placeholder 3"/>
          <p:cNvSpPr>
            <a:spLocks noGrp="1"/>
          </p:cNvSpPr>
          <p:nvPr>
            <p:ph sz="half" idx="2"/>
          </p:nvPr>
        </p:nvSpPr>
        <p:spPr>
          <a:xfrm>
            <a:off x="472381" y="3618442"/>
            <a:ext cx="2901255" cy="5322183"/>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5" name="Text Placeholder 4"/>
          <p:cNvSpPr>
            <a:spLocks noGrp="1"/>
          </p:cNvSpPr>
          <p:nvPr>
            <p:ph type="body" sz="quarter" idx="3"/>
          </p:nvPr>
        </p:nvSpPr>
        <p:spPr>
          <a:xfrm>
            <a:off x="3471863" y="2428347"/>
            <a:ext cx="2915543" cy="1190095"/>
          </a:xfrm>
        </p:spPr>
        <p:txBody>
          <a:bodyPr anchor="b"/>
          <a:lstStyle>
            <a:lvl1pPr marL="0" indent="0">
              <a:buNone/>
              <a:defRPr sz="1800" b="1"/>
            </a:lvl1pPr>
            <a:lvl2pPr marL="342900" indent="0">
              <a:buNone/>
              <a:defRPr sz="1500" b="1"/>
            </a:lvl2pPr>
            <a:lvl3pPr marL="685800" indent="0">
              <a:buNone/>
              <a:defRPr sz="1350" b="1"/>
            </a:lvl3pPr>
            <a:lvl4pPr marL="1028700" indent="0">
              <a:buNone/>
              <a:defRPr sz="1200" b="1"/>
            </a:lvl4pPr>
            <a:lvl5pPr marL="1371600" indent="0">
              <a:buNone/>
              <a:defRPr sz="1200" b="1"/>
            </a:lvl5pPr>
            <a:lvl6pPr marL="1714500" indent="0">
              <a:buNone/>
              <a:defRPr sz="1200" b="1"/>
            </a:lvl6pPr>
            <a:lvl7pPr marL="2057400" indent="0">
              <a:buNone/>
              <a:defRPr sz="1200" b="1"/>
            </a:lvl7pPr>
            <a:lvl8pPr marL="2400300" indent="0">
              <a:buNone/>
              <a:defRPr sz="1200" b="1"/>
            </a:lvl8pPr>
            <a:lvl9pPr marL="2743200" indent="0">
              <a:buNone/>
              <a:defRPr sz="1200" b="1"/>
            </a:lvl9pPr>
          </a:lstStyle>
          <a:p>
            <a:pPr lvl="0"/>
            <a:r>
              <a:rPr lang="ja-JP" altLang="en-US"/>
              <a:t>マスター テキストの書式設定</a:t>
            </a:r>
          </a:p>
        </p:txBody>
      </p:sp>
      <p:sp>
        <p:nvSpPr>
          <p:cNvPr id="6" name="Content Placeholder 5"/>
          <p:cNvSpPr>
            <a:spLocks noGrp="1"/>
          </p:cNvSpPr>
          <p:nvPr>
            <p:ph sz="quarter" idx="4"/>
          </p:nvPr>
        </p:nvSpPr>
        <p:spPr>
          <a:xfrm>
            <a:off x="3471863" y="3618442"/>
            <a:ext cx="2915543" cy="5322183"/>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7" name="Date Placeholder 6"/>
          <p:cNvSpPr>
            <a:spLocks noGrp="1"/>
          </p:cNvSpPr>
          <p:nvPr>
            <p:ph type="dt" sz="half" idx="10"/>
          </p:nvPr>
        </p:nvSpPr>
        <p:spPr/>
        <p:txBody>
          <a:bodyPr/>
          <a:lstStyle/>
          <a:p>
            <a:fld id="{BACA98DE-B265-4B2C-8A46-431EE49A61BD}" type="datetimeFigureOut">
              <a:rPr kumimoji="1" lang="ja-JP" altLang="en-US" smtClean="0"/>
              <a:t>2025/1/24</a:t>
            </a:fld>
            <a:endParaRPr kumimoji="1" lang="ja-JP" altLang="en-US"/>
          </a:p>
        </p:txBody>
      </p:sp>
      <p:sp>
        <p:nvSpPr>
          <p:cNvPr id="8" name="Footer Placeholder 7"/>
          <p:cNvSpPr>
            <a:spLocks noGrp="1"/>
          </p:cNvSpPr>
          <p:nvPr>
            <p:ph type="ftr" sz="quarter" idx="11"/>
          </p:nvPr>
        </p:nvSpPr>
        <p:spPr/>
        <p:txBody>
          <a:bodyPr/>
          <a:lstStyle/>
          <a:p>
            <a:endParaRPr kumimoji="1" lang="ja-JP" altLang="en-US"/>
          </a:p>
        </p:txBody>
      </p:sp>
      <p:sp>
        <p:nvSpPr>
          <p:cNvPr id="9" name="Slide Number Placeholder 8"/>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2750080568"/>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タイトルのみ">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Date Placeholder 2"/>
          <p:cNvSpPr>
            <a:spLocks noGrp="1"/>
          </p:cNvSpPr>
          <p:nvPr>
            <p:ph type="dt" sz="half" idx="10"/>
          </p:nvPr>
        </p:nvSpPr>
        <p:spPr/>
        <p:txBody>
          <a:bodyPr/>
          <a:lstStyle/>
          <a:p>
            <a:fld id="{BACA98DE-B265-4B2C-8A46-431EE49A61BD}" type="datetimeFigureOut">
              <a:rPr kumimoji="1" lang="ja-JP" altLang="en-US" smtClean="0"/>
              <a:t>2025/1/24</a:t>
            </a:fld>
            <a:endParaRPr kumimoji="1" lang="ja-JP" altLang="en-US"/>
          </a:p>
        </p:txBody>
      </p:sp>
      <p:sp>
        <p:nvSpPr>
          <p:cNvPr id="4" name="Footer Placeholder 3"/>
          <p:cNvSpPr>
            <a:spLocks noGrp="1"/>
          </p:cNvSpPr>
          <p:nvPr>
            <p:ph type="ftr" sz="quarter" idx="11"/>
          </p:nvPr>
        </p:nvSpPr>
        <p:spPr/>
        <p:txBody>
          <a:bodyPr/>
          <a:lstStyle/>
          <a:p>
            <a:endParaRPr kumimoji="1" lang="ja-JP" altLang="en-US"/>
          </a:p>
        </p:txBody>
      </p:sp>
      <p:sp>
        <p:nvSpPr>
          <p:cNvPr id="5" name="Slide Number Placeholder 4"/>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649570696"/>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白紙">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BACA98DE-B265-4B2C-8A46-431EE49A61BD}" type="datetimeFigureOut">
              <a:rPr kumimoji="1" lang="ja-JP" altLang="en-US" smtClean="0"/>
              <a:t>2025/1/24</a:t>
            </a:fld>
            <a:endParaRPr kumimoji="1" lang="ja-JP" altLang="en-US"/>
          </a:p>
        </p:txBody>
      </p:sp>
      <p:sp>
        <p:nvSpPr>
          <p:cNvPr id="3" name="Footer Placeholder 2"/>
          <p:cNvSpPr>
            <a:spLocks noGrp="1"/>
          </p:cNvSpPr>
          <p:nvPr>
            <p:ph type="ftr" sz="quarter" idx="11"/>
          </p:nvPr>
        </p:nvSpPr>
        <p:spPr/>
        <p:txBody>
          <a:bodyPr/>
          <a:lstStyle/>
          <a:p>
            <a:endParaRPr kumimoji="1" lang="ja-JP" altLang="en-US"/>
          </a:p>
        </p:txBody>
      </p:sp>
      <p:sp>
        <p:nvSpPr>
          <p:cNvPr id="4" name="Slide Number Placeholder 3"/>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2651612373"/>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タイトル付きのコンテンツ">
    <p:spTree>
      <p:nvGrpSpPr>
        <p:cNvPr id="1" name=""/>
        <p:cNvGrpSpPr/>
        <p:nvPr/>
      </p:nvGrpSpPr>
      <p:grpSpPr>
        <a:xfrm>
          <a:off x="0" y="0"/>
          <a:ext cx="0" cy="0"/>
          <a:chOff x="0" y="0"/>
          <a:chExt cx="0" cy="0"/>
        </a:xfrm>
      </p:grpSpPr>
      <p:sp>
        <p:nvSpPr>
          <p:cNvPr id="2" name="Title 1"/>
          <p:cNvSpPr>
            <a:spLocks noGrp="1"/>
          </p:cNvSpPr>
          <p:nvPr>
            <p:ph type="title"/>
          </p:nvPr>
        </p:nvSpPr>
        <p:spPr>
          <a:xfrm>
            <a:off x="472381" y="660400"/>
            <a:ext cx="2211884" cy="2311400"/>
          </a:xfrm>
        </p:spPr>
        <p:txBody>
          <a:bodyPr anchor="b"/>
          <a:lstStyle>
            <a:lvl1pPr>
              <a:defRPr sz="2400"/>
            </a:lvl1pPr>
          </a:lstStyle>
          <a:p>
            <a:r>
              <a:rPr lang="ja-JP" altLang="en-US"/>
              <a:t>マスター タイトルの書式設定</a:t>
            </a:r>
            <a:endParaRPr lang="en-US" dirty="0"/>
          </a:p>
        </p:txBody>
      </p:sp>
      <p:sp>
        <p:nvSpPr>
          <p:cNvPr id="3" name="Content Placeholder 2"/>
          <p:cNvSpPr>
            <a:spLocks noGrp="1"/>
          </p:cNvSpPr>
          <p:nvPr>
            <p:ph idx="1"/>
          </p:nvPr>
        </p:nvSpPr>
        <p:spPr>
          <a:xfrm>
            <a:off x="2915543" y="1426283"/>
            <a:ext cx="3471863" cy="7039681"/>
          </a:xfrm>
        </p:spPr>
        <p:txBody>
          <a:bodyPr/>
          <a:lstStyle>
            <a:lvl1pPr>
              <a:defRPr sz="2400"/>
            </a:lvl1pPr>
            <a:lvl2pPr>
              <a:defRPr sz="2100"/>
            </a:lvl2pPr>
            <a:lvl3pPr>
              <a:defRPr sz="1800"/>
            </a:lvl3pPr>
            <a:lvl4pPr>
              <a:defRPr sz="1500"/>
            </a:lvl4pPr>
            <a:lvl5pPr>
              <a:defRPr sz="1500"/>
            </a:lvl5pPr>
            <a:lvl6pPr>
              <a:defRPr sz="1500"/>
            </a:lvl6pPr>
            <a:lvl7pPr>
              <a:defRPr sz="1500"/>
            </a:lvl7pPr>
            <a:lvl8pPr>
              <a:defRPr sz="1500"/>
            </a:lvl8pPr>
            <a:lvl9pPr>
              <a:defRPr sz="1500"/>
            </a:lvl9p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Text Placeholder 3"/>
          <p:cNvSpPr>
            <a:spLocks noGrp="1"/>
          </p:cNvSpPr>
          <p:nvPr>
            <p:ph type="body" sz="half" idx="2"/>
          </p:nvPr>
        </p:nvSpPr>
        <p:spPr>
          <a:xfrm>
            <a:off x="472381" y="2971800"/>
            <a:ext cx="2211884" cy="5505627"/>
          </a:xfrm>
        </p:spPr>
        <p:txBody>
          <a:bodyPr/>
          <a:lstStyle>
            <a:lvl1pPr marL="0" indent="0">
              <a:buNone/>
              <a:defRPr sz="1200"/>
            </a:lvl1pPr>
            <a:lvl2pPr marL="342900" indent="0">
              <a:buNone/>
              <a:defRPr sz="1050"/>
            </a:lvl2pPr>
            <a:lvl3pPr marL="685800" indent="0">
              <a:buNone/>
              <a:defRPr sz="900"/>
            </a:lvl3pPr>
            <a:lvl4pPr marL="1028700" indent="0">
              <a:buNone/>
              <a:defRPr sz="750"/>
            </a:lvl4pPr>
            <a:lvl5pPr marL="1371600" indent="0">
              <a:buNone/>
              <a:defRPr sz="750"/>
            </a:lvl5pPr>
            <a:lvl6pPr marL="1714500" indent="0">
              <a:buNone/>
              <a:defRPr sz="750"/>
            </a:lvl6pPr>
            <a:lvl7pPr marL="2057400" indent="0">
              <a:buNone/>
              <a:defRPr sz="750"/>
            </a:lvl7pPr>
            <a:lvl8pPr marL="2400300" indent="0">
              <a:buNone/>
              <a:defRPr sz="750"/>
            </a:lvl8pPr>
            <a:lvl9pPr marL="2743200" indent="0">
              <a:buNone/>
              <a:defRPr sz="750"/>
            </a:lvl9pPr>
          </a:lstStyle>
          <a:p>
            <a:pPr lvl="0"/>
            <a:r>
              <a:rPr lang="ja-JP" altLang="en-US"/>
              <a:t>マスター テキストの書式設定</a:t>
            </a:r>
          </a:p>
        </p:txBody>
      </p:sp>
      <p:sp>
        <p:nvSpPr>
          <p:cNvPr id="5" name="Date Placeholder 4"/>
          <p:cNvSpPr>
            <a:spLocks noGrp="1"/>
          </p:cNvSpPr>
          <p:nvPr>
            <p:ph type="dt" sz="half" idx="10"/>
          </p:nvPr>
        </p:nvSpPr>
        <p:spPr/>
        <p:txBody>
          <a:bodyPr/>
          <a:lstStyle/>
          <a:p>
            <a:fld id="{BACA98DE-B265-4B2C-8A46-431EE49A61BD}" type="datetimeFigureOut">
              <a:rPr kumimoji="1" lang="ja-JP" altLang="en-US" smtClean="0"/>
              <a:t>2025/1/24</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1571243086"/>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タイトル付きの図">
    <p:spTree>
      <p:nvGrpSpPr>
        <p:cNvPr id="1" name=""/>
        <p:cNvGrpSpPr/>
        <p:nvPr/>
      </p:nvGrpSpPr>
      <p:grpSpPr>
        <a:xfrm>
          <a:off x="0" y="0"/>
          <a:ext cx="0" cy="0"/>
          <a:chOff x="0" y="0"/>
          <a:chExt cx="0" cy="0"/>
        </a:xfrm>
      </p:grpSpPr>
      <p:sp>
        <p:nvSpPr>
          <p:cNvPr id="2" name="Title 1"/>
          <p:cNvSpPr>
            <a:spLocks noGrp="1"/>
          </p:cNvSpPr>
          <p:nvPr>
            <p:ph type="title"/>
          </p:nvPr>
        </p:nvSpPr>
        <p:spPr>
          <a:xfrm>
            <a:off x="472381" y="660400"/>
            <a:ext cx="2211884" cy="2311400"/>
          </a:xfrm>
        </p:spPr>
        <p:txBody>
          <a:bodyPr anchor="b"/>
          <a:lstStyle>
            <a:lvl1pPr>
              <a:defRPr sz="2400"/>
            </a:lvl1pPr>
          </a:lstStyle>
          <a:p>
            <a:r>
              <a:rPr lang="ja-JP" altLang="en-US"/>
              <a:t>マスター タイトルの書式設定</a:t>
            </a:r>
            <a:endParaRPr lang="en-US" dirty="0"/>
          </a:p>
        </p:txBody>
      </p:sp>
      <p:sp>
        <p:nvSpPr>
          <p:cNvPr id="3" name="Picture Placeholder 2"/>
          <p:cNvSpPr>
            <a:spLocks noGrp="1" noChangeAspect="1"/>
          </p:cNvSpPr>
          <p:nvPr>
            <p:ph type="pic" idx="1"/>
          </p:nvPr>
        </p:nvSpPr>
        <p:spPr>
          <a:xfrm>
            <a:off x="2915543" y="1426283"/>
            <a:ext cx="3471863" cy="7039681"/>
          </a:xfrm>
        </p:spPr>
        <p:txBody>
          <a:bodyPr anchor="t"/>
          <a:lstStyle>
            <a:lvl1pPr marL="0" indent="0">
              <a:buNone/>
              <a:defRPr sz="2400"/>
            </a:lvl1pPr>
            <a:lvl2pPr marL="342900" indent="0">
              <a:buNone/>
              <a:defRPr sz="2100"/>
            </a:lvl2pPr>
            <a:lvl3pPr marL="685800" indent="0">
              <a:buNone/>
              <a:defRPr sz="1800"/>
            </a:lvl3pPr>
            <a:lvl4pPr marL="1028700" indent="0">
              <a:buNone/>
              <a:defRPr sz="1500"/>
            </a:lvl4pPr>
            <a:lvl5pPr marL="1371600" indent="0">
              <a:buNone/>
              <a:defRPr sz="1500"/>
            </a:lvl5pPr>
            <a:lvl6pPr marL="1714500" indent="0">
              <a:buNone/>
              <a:defRPr sz="1500"/>
            </a:lvl6pPr>
            <a:lvl7pPr marL="2057400" indent="0">
              <a:buNone/>
              <a:defRPr sz="1500"/>
            </a:lvl7pPr>
            <a:lvl8pPr marL="2400300" indent="0">
              <a:buNone/>
              <a:defRPr sz="1500"/>
            </a:lvl8pPr>
            <a:lvl9pPr marL="2743200" indent="0">
              <a:buNone/>
              <a:defRPr sz="1500"/>
            </a:lvl9pPr>
          </a:lstStyle>
          <a:p>
            <a:r>
              <a:rPr lang="ja-JP" altLang="en-US"/>
              <a:t>アイコンをクリックして図を追加</a:t>
            </a:r>
            <a:endParaRPr lang="en-US" dirty="0"/>
          </a:p>
        </p:txBody>
      </p:sp>
      <p:sp>
        <p:nvSpPr>
          <p:cNvPr id="4" name="Text Placeholder 3"/>
          <p:cNvSpPr>
            <a:spLocks noGrp="1"/>
          </p:cNvSpPr>
          <p:nvPr>
            <p:ph type="body" sz="half" idx="2"/>
          </p:nvPr>
        </p:nvSpPr>
        <p:spPr>
          <a:xfrm>
            <a:off x="472381" y="2971800"/>
            <a:ext cx="2211884" cy="5505627"/>
          </a:xfrm>
        </p:spPr>
        <p:txBody>
          <a:bodyPr/>
          <a:lstStyle>
            <a:lvl1pPr marL="0" indent="0">
              <a:buNone/>
              <a:defRPr sz="1200"/>
            </a:lvl1pPr>
            <a:lvl2pPr marL="342900" indent="0">
              <a:buNone/>
              <a:defRPr sz="1050"/>
            </a:lvl2pPr>
            <a:lvl3pPr marL="685800" indent="0">
              <a:buNone/>
              <a:defRPr sz="900"/>
            </a:lvl3pPr>
            <a:lvl4pPr marL="1028700" indent="0">
              <a:buNone/>
              <a:defRPr sz="750"/>
            </a:lvl4pPr>
            <a:lvl5pPr marL="1371600" indent="0">
              <a:buNone/>
              <a:defRPr sz="750"/>
            </a:lvl5pPr>
            <a:lvl6pPr marL="1714500" indent="0">
              <a:buNone/>
              <a:defRPr sz="750"/>
            </a:lvl6pPr>
            <a:lvl7pPr marL="2057400" indent="0">
              <a:buNone/>
              <a:defRPr sz="750"/>
            </a:lvl7pPr>
            <a:lvl8pPr marL="2400300" indent="0">
              <a:buNone/>
              <a:defRPr sz="750"/>
            </a:lvl8pPr>
            <a:lvl9pPr marL="2743200" indent="0">
              <a:buNone/>
              <a:defRPr sz="750"/>
            </a:lvl9pPr>
          </a:lstStyle>
          <a:p>
            <a:pPr lvl="0"/>
            <a:r>
              <a:rPr lang="ja-JP" altLang="en-US"/>
              <a:t>マスター テキストの書式設定</a:t>
            </a:r>
          </a:p>
        </p:txBody>
      </p:sp>
      <p:sp>
        <p:nvSpPr>
          <p:cNvPr id="5" name="Date Placeholder 4"/>
          <p:cNvSpPr>
            <a:spLocks noGrp="1"/>
          </p:cNvSpPr>
          <p:nvPr>
            <p:ph type="dt" sz="half" idx="10"/>
          </p:nvPr>
        </p:nvSpPr>
        <p:spPr/>
        <p:txBody>
          <a:bodyPr/>
          <a:lstStyle/>
          <a:p>
            <a:fld id="{BACA98DE-B265-4B2C-8A46-431EE49A61BD}" type="datetimeFigureOut">
              <a:rPr kumimoji="1" lang="ja-JP" altLang="en-US" smtClean="0"/>
              <a:t>2025/1/24</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712795425"/>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tags" Target="../tags/tag2.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5" Type="http://schemas.openxmlformats.org/officeDocument/2006/relationships/image" Target="../media/image1.emf"/><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oleObject" Target="../embeddings/oleObject1.bin"/></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graphicFrame>
        <p:nvGraphicFramePr>
          <p:cNvPr id="8" name="オブジェクト 7" hidden="1">
            <a:extLst>
              <a:ext uri="{FF2B5EF4-FFF2-40B4-BE49-F238E27FC236}">
                <a16:creationId xmlns:a16="http://schemas.microsoft.com/office/drawing/2014/main" id="{F2D9DD64-B90B-4D93-A656-59005640EDA7}"/>
              </a:ext>
            </a:extLst>
          </p:cNvPr>
          <p:cNvGraphicFramePr>
            <a:graphicFrameLocks noChangeAspect="1"/>
          </p:cNvGraphicFramePr>
          <p:nvPr userDrawn="1">
            <p:custDataLst>
              <p:tags r:id="rId13"/>
            </p:custDataLst>
            <p:extLst>
              <p:ext uri="{D42A27DB-BD31-4B8C-83A1-F6EECF244321}">
                <p14:modId xmlns:p14="http://schemas.microsoft.com/office/powerpoint/2010/main" val="2946036170"/>
              </p:ext>
            </p:extLst>
          </p:nvPr>
        </p:nvGraphicFramePr>
        <p:xfrm>
          <a:off x="1588" y="1588"/>
          <a:ext cx="1588" cy="1588"/>
        </p:xfrm>
        <a:graphic>
          <a:graphicData uri="http://schemas.openxmlformats.org/presentationml/2006/ole">
            <mc:AlternateContent xmlns:mc="http://schemas.openxmlformats.org/markup-compatibility/2006">
              <mc:Choice xmlns:v="urn:schemas-microsoft-com:vml" Requires="v">
                <p:oleObj name="think-cell スライド" r:id="rId14" imgW="353" imgH="318" progId="TCLayout.ActiveDocument.1">
                  <p:embed/>
                </p:oleObj>
              </mc:Choice>
              <mc:Fallback>
                <p:oleObj name="think-cell スライド" r:id="rId14" imgW="353" imgH="318" progId="TCLayout.ActiveDocument.1">
                  <p:embed/>
                  <p:pic>
                    <p:nvPicPr>
                      <p:cNvPr id="8" name="オブジェクト 7" hidden="1">
                        <a:extLst>
                          <a:ext uri="{FF2B5EF4-FFF2-40B4-BE49-F238E27FC236}">
                            <a16:creationId xmlns:a16="http://schemas.microsoft.com/office/drawing/2014/main" id="{F2D9DD64-B90B-4D93-A656-59005640EDA7}"/>
                          </a:ext>
                        </a:extLst>
                      </p:cNvPr>
                      <p:cNvPicPr/>
                      <p:nvPr/>
                    </p:nvPicPr>
                    <p:blipFill>
                      <a:blip r:embed="rId15"/>
                      <a:stretch>
                        <a:fillRect/>
                      </a:stretch>
                    </p:blipFill>
                    <p:spPr>
                      <a:xfrm>
                        <a:off x="1588" y="1588"/>
                        <a:ext cx="1588" cy="1588"/>
                      </a:xfrm>
                      <a:prstGeom prst="rect">
                        <a:avLst/>
                      </a:prstGeom>
                    </p:spPr>
                  </p:pic>
                </p:oleObj>
              </mc:Fallback>
            </mc:AlternateContent>
          </a:graphicData>
        </a:graphic>
      </p:graphicFrame>
      <p:sp>
        <p:nvSpPr>
          <p:cNvPr id="2" name="Title Placeholder 1"/>
          <p:cNvSpPr>
            <a:spLocks noGrp="1"/>
          </p:cNvSpPr>
          <p:nvPr>
            <p:ph type="title"/>
          </p:nvPr>
        </p:nvSpPr>
        <p:spPr>
          <a:xfrm>
            <a:off x="471488" y="527405"/>
            <a:ext cx="5915025" cy="1914702"/>
          </a:xfrm>
          <a:prstGeom prst="rect">
            <a:avLst/>
          </a:prstGeom>
        </p:spPr>
        <p:txBody>
          <a:bodyPr vert="horz" lIns="91440" tIns="45720" rIns="91440" bIns="45720" rtlCol="0" anchor="ctr">
            <a:normAutofit/>
          </a:bodyPr>
          <a:lstStyle/>
          <a:p>
            <a:r>
              <a:rPr lang="ja-JP" altLang="en-US"/>
              <a:t>マスター タイトルの書式設定</a:t>
            </a:r>
            <a:endParaRPr lang="en-US" dirty="0"/>
          </a:p>
        </p:txBody>
      </p:sp>
      <p:sp>
        <p:nvSpPr>
          <p:cNvPr id="3" name="Text Placeholder 2"/>
          <p:cNvSpPr>
            <a:spLocks noGrp="1"/>
          </p:cNvSpPr>
          <p:nvPr>
            <p:ph type="body" idx="1"/>
          </p:nvPr>
        </p:nvSpPr>
        <p:spPr>
          <a:xfrm>
            <a:off x="471488" y="2637014"/>
            <a:ext cx="5915025" cy="6285266"/>
          </a:xfrm>
          <a:prstGeom prst="rect">
            <a:avLst/>
          </a:prstGeom>
        </p:spPr>
        <p:txBody>
          <a:bodyPr vert="horz" lIns="91440" tIns="45720" rIns="91440" bIns="45720" rtlCol="0">
            <a:normAutofit/>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2"/>
          </p:nvPr>
        </p:nvSpPr>
        <p:spPr>
          <a:xfrm>
            <a:off x="471488" y="9181397"/>
            <a:ext cx="1543050" cy="527403"/>
          </a:xfrm>
          <a:prstGeom prst="rect">
            <a:avLst/>
          </a:prstGeom>
        </p:spPr>
        <p:txBody>
          <a:bodyPr vert="horz" lIns="91440" tIns="45720" rIns="91440" bIns="45720" rtlCol="0" anchor="ctr"/>
          <a:lstStyle>
            <a:lvl1pPr algn="l">
              <a:defRPr sz="900">
                <a:solidFill>
                  <a:schemeClr val="tx1">
                    <a:tint val="75000"/>
                  </a:schemeClr>
                </a:solidFill>
              </a:defRPr>
            </a:lvl1pPr>
          </a:lstStyle>
          <a:p>
            <a:fld id="{BACA98DE-B265-4B2C-8A46-431EE49A61BD}" type="datetimeFigureOut">
              <a:rPr kumimoji="1" lang="ja-JP" altLang="en-US" smtClean="0"/>
              <a:t>2025/1/24</a:t>
            </a:fld>
            <a:endParaRPr kumimoji="1" lang="ja-JP" altLang="en-US"/>
          </a:p>
        </p:txBody>
      </p:sp>
      <p:sp>
        <p:nvSpPr>
          <p:cNvPr id="5" name="Footer Placeholder 4"/>
          <p:cNvSpPr>
            <a:spLocks noGrp="1"/>
          </p:cNvSpPr>
          <p:nvPr>
            <p:ph type="ftr" sz="quarter" idx="3"/>
          </p:nvPr>
        </p:nvSpPr>
        <p:spPr>
          <a:xfrm>
            <a:off x="2271713" y="9181397"/>
            <a:ext cx="2314575" cy="527403"/>
          </a:xfrm>
          <a:prstGeom prst="rect">
            <a:avLst/>
          </a:prstGeom>
        </p:spPr>
        <p:txBody>
          <a:bodyPr vert="horz" lIns="91440" tIns="45720" rIns="91440" bIns="45720" rtlCol="0" anchor="ctr"/>
          <a:lstStyle>
            <a:lvl1pPr algn="ctr">
              <a:defRPr sz="900">
                <a:solidFill>
                  <a:schemeClr val="tx1">
                    <a:tint val="75000"/>
                  </a:schemeClr>
                </a:solidFill>
              </a:defRPr>
            </a:lvl1pPr>
          </a:lstStyle>
          <a:p>
            <a:endParaRPr kumimoji="1" lang="ja-JP" altLang="en-US"/>
          </a:p>
        </p:txBody>
      </p:sp>
      <p:sp>
        <p:nvSpPr>
          <p:cNvPr id="6" name="Slide Number Placeholder 5"/>
          <p:cNvSpPr>
            <a:spLocks noGrp="1"/>
          </p:cNvSpPr>
          <p:nvPr>
            <p:ph type="sldNum" sz="quarter" idx="4"/>
          </p:nvPr>
        </p:nvSpPr>
        <p:spPr>
          <a:xfrm>
            <a:off x="4843463" y="9181397"/>
            <a:ext cx="1543050" cy="527403"/>
          </a:xfrm>
          <a:prstGeom prst="rect">
            <a:avLst/>
          </a:prstGeom>
        </p:spPr>
        <p:txBody>
          <a:bodyPr vert="horz" lIns="91440" tIns="45720" rIns="91440" bIns="45720" rtlCol="0" anchor="ctr"/>
          <a:lstStyle>
            <a:lvl1pPr algn="r">
              <a:defRPr sz="900">
                <a:solidFill>
                  <a:schemeClr val="tx1">
                    <a:tint val="75000"/>
                  </a:schemeClr>
                </a:solidFill>
              </a:defRPr>
            </a:lvl1p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1367690364"/>
      </p:ext>
    </p:extLst>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Lst>
  <p:txStyles>
    <p:titleStyle>
      <a:lvl1pPr algn="l" defTabSz="685800" rtl="0" eaLnBrk="1" latinLnBrk="0" hangingPunct="1">
        <a:lnSpc>
          <a:spcPct val="90000"/>
        </a:lnSpc>
        <a:spcBef>
          <a:spcPct val="0"/>
        </a:spcBef>
        <a:buNone/>
        <a:defRPr kumimoji="1" sz="3300" kern="1200">
          <a:solidFill>
            <a:schemeClr val="tx1"/>
          </a:solidFill>
          <a:latin typeface="+mj-lt"/>
          <a:ea typeface="+mj-ea"/>
          <a:cs typeface="+mj-cs"/>
        </a:defRPr>
      </a:lvl1pPr>
    </p:titleStyle>
    <p:bodyStyle>
      <a:lvl1pPr marL="171450" indent="-171450" algn="l" defTabSz="685800" rtl="0" eaLnBrk="1" latinLnBrk="0" hangingPunct="1">
        <a:lnSpc>
          <a:spcPct val="90000"/>
        </a:lnSpc>
        <a:spcBef>
          <a:spcPts val="750"/>
        </a:spcBef>
        <a:buFont typeface="Arial" panose="020B0604020202020204" pitchFamily="34" charset="0"/>
        <a:buChar char="•"/>
        <a:defRPr kumimoji="1" sz="2100" kern="1200">
          <a:solidFill>
            <a:schemeClr val="tx1"/>
          </a:solidFill>
          <a:latin typeface="+mn-lt"/>
          <a:ea typeface="+mn-ea"/>
          <a:cs typeface="+mn-cs"/>
        </a:defRPr>
      </a:lvl1pPr>
      <a:lvl2pPr marL="514350" indent="-171450" algn="l" defTabSz="685800" rtl="0" eaLnBrk="1" latinLnBrk="0" hangingPunct="1">
        <a:lnSpc>
          <a:spcPct val="90000"/>
        </a:lnSpc>
        <a:spcBef>
          <a:spcPts val="375"/>
        </a:spcBef>
        <a:buFont typeface="Arial" panose="020B0604020202020204" pitchFamily="34" charset="0"/>
        <a:buChar char="•"/>
        <a:defRPr kumimoji="1" sz="1800" kern="1200">
          <a:solidFill>
            <a:schemeClr val="tx1"/>
          </a:solidFill>
          <a:latin typeface="+mn-lt"/>
          <a:ea typeface="+mn-ea"/>
          <a:cs typeface="+mn-cs"/>
        </a:defRPr>
      </a:lvl2pPr>
      <a:lvl3pPr marL="857250" indent="-171450" algn="l" defTabSz="685800" rtl="0" eaLnBrk="1" latinLnBrk="0" hangingPunct="1">
        <a:lnSpc>
          <a:spcPct val="90000"/>
        </a:lnSpc>
        <a:spcBef>
          <a:spcPts val="375"/>
        </a:spcBef>
        <a:buFont typeface="Arial" panose="020B0604020202020204" pitchFamily="34" charset="0"/>
        <a:buChar char="•"/>
        <a:defRPr kumimoji="1" sz="1500" kern="1200">
          <a:solidFill>
            <a:schemeClr val="tx1"/>
          </a:solidFill>
          <a:latin typeface="+mn-lt"/>
          <a:ea typeface="+mn-ea"/>
          <a:cs typeface="+mn-cs"/>
        </a:defRPr>
      </a:lvl3pPr>
      <a:lvl4pPr marL="12001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4pPr>
      <a:lvl5pPr marL="15430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5pPr>
      <a:lvl6pPr marL="18859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6pPr>
      <a:lvl7pPr marL="22288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7pPr>
      <a:lvl8pPr marL="25717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8pPr>
      <a:lvl9pPr marL="29146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9pPr>
    </p:bodyStyle>
    <p:otherStyle>
      <a:defPPr>
        <a:defRPr lang="en-US"/>
      </a:defPPr>
      <a:lvl1pPr marL="0" algn="l" defTabSz="685800" rtl="0" eaLnBrk="1" latinLnBrk="0" hangingPunct="1">
        <a:defRPr kumimoji="1" sz="1350" kern="1200">
          <a:solidFill>
            <a:schemeClr val="tx1"/>
          </a:solidFill>
          <a:latin typeface="+mn-lt"/>
          <a:ea typeface="+mn-ea"/>
          <a:cs typeface="+mn-cs"/>
        </a:defRPr>
      </a:lvl1pPr>
      <a:lvl2pPr marL="342900" algn="l" defTabSz="685800" rtl="0" eaLnBrk="1" latinLnBrk="0" hangingPunct="1">
        <a:defRPr kumimoji="1" sz="1350" kern="1200">
          <a:solidFill>
            <a:schemeClr val="tx1"/>
          </a:solidFill>
          <a:latin typeface="+mn-lt"/>
          <a:ea typeface="+mn-ea"/>
          <a:cs typeface="+mn-cs"/>
        </a:defRPr>
      </a:lvl2pPr>
      <a:lvl3pPr marL="685800" algn="l" defTabSz="685800" rtl="0" eaLnBrk="1" latinLnBrk="0" hangingPunct="1">
        <a:defRPr kumimoji="1" sz="1350" kern="1200">
          <a:solidFill>
            <a:schemeClr val="tx1"/>
          </a:solidFill>
          <a:latin typeface="+mn-lt"/>
          <a:ea typeface="+mn-ea"/>
          <a:cs typeface="+mn-cs"/>
        </a:defRPr>
      </a:lvl3pPr>
      <a:lvl4pPr marL="1028700" algn="l" defTabSz="685800" rtl="0" eaLnBrk="1" latinLnBrk="0" hangingPunct="1">
        <a:defRPr kumimoji="1" sz="1350" kern="1200">
          <a:solidFill>
            <a:schemeClr val="tx1"/>
          </a:solidFill>
          <a:latin typeface="+mn-lt"/>
          <a:ea typeface="+mn-ea"/>
          <a:cs typeface="+mn-cs"/>
        </a:defRPr>
      </a:lvl4pPr>
      <a:lvl5pPr marL="1371600" algn="l" defTabSz="685800" rtl="0" eaLnBrk="1" latinLnBrk="0" hangingPunct="1">
        <a:defRPr kumimoji="1" sz="1350" kern="1200">
          <a:solidFill>
            <a:schemeClr val="tx1"/>
          </a:solidFill>
          <a:latin typeface="+mn-lt"/>
          <a:ea typeface="+mn-ea"/>
          <a:cs typeface="+mn-cs"/>
        </a:defRPr>
      </a:lvl5pPr>
      <a:lvl6pPr marL="1714500" algn="l" defTabSz="685800" rtl="0" eaLnBrk="1" latinLnBrk="0" hangingPunct="1">
        <a:defRPr kumimoji="1" sz="1350" kern="1200">
          <a:solidFill>
            <a:schemeClr val="tx1"/>
          </a:solidFill>
          <a:latin typeface="+mn-lt"/>
          <a:ea typeface="+mn-ea"/>
          <a:cs typeface="+mn-cs"/>
        </a:defRPr>
      </a:lvl6pPr>
      <a:lvl7pPr marL="2057400" algn="l" defTabSz="685800" rtl="0" eaLnBrk="1" latinLnBrk="0" hangingPunct="1">
        <a:defRPr kumimoji="1" sz="1350" kern="1200">
          <a:solidFill>
            <a:schemeClr val="tx1"/>
          </a:solidFill>
          <a:latin typeface="+mn-lt"/>
          <a:ea typeface="+mn-ea"/>
          <a:cs typeface="+mn-cs"/>
        </a:defRPr>
      </a:lvl7pPr>
      <a:lvl8pPr marL="2400300" algn="l" defTabSz="685800" rtl="0" eaLnBrk="1" latinLnBrk="0" hangingPunct="1">
        <a:defRPr kumimoji="1" sz="1350" kern="1200">
          <a:solidFill>
            <a:schemeClr val="tx1"/>
          </a:solidFill>
          <a:latin typeface="+mn-lt"/>
          <a:ea typeface="+mn-ea"/>
          <a:cs typeface="+mn-cs"/>
        </a:defRPr>
      </a:lvl8pPr>
      <a:lvl9pPr marL="2743200" algn="l" defTabSz="685800" rtl="0" eaLnBrk="1" latinLnBrk="0" hangingPunct="1">
        <a:defRPr kumimoji="1" sz="135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oleObject" Target="../embeddings/oleObject2.bin"/><Relationship Id="rId2" Type="http://schemas.openxmlformats.org/officeDocument/2006/relationships/slideLayout" Target="../slideLayouts/slideLayout7.xml"/><Relationship Id="rId1" Type="http://schemas.openxmlformats.org/officeDocument/2006/relationships/tags" Target="../tags/tag3.xml"/><Relationship Id="rId4" Type="http://schemas.openxmlformats.org/officeDocument/2006/relationships/image" Target="../media/image1.emf"/></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37" name="オブジェクト 36" hidden="1">
            <a:extLst>
              <a:ext uri="{FF2B5EF4-FFF2-40B4-BE49-F238E27FC236}">
                <a16:creationId xmlns:a16="http://schemas.microsoft.com/office/drawing/2014/main" id="{939B1ECE-4AE4-4AAA-9DD3-F7DC4BCE2D90}"/>
              </a:ext>
            </a:extLst>
          </p:cNvPr>
          <p:cNvGraphicFramePr>
            <a:graphicFrameLocks noChangeAspect="1"/>
          </p:cNvGraphicFramePr>
          <p:nvPr>
            <p:custDataLst>
              <p:tags r:id="rId1"/>
            </p:custDataLst>
          </p:nvPr>
        </p:nvGraphicFramePr>
        <p:xfrm>
          <a:off x="1588" y="1588"/>
          <a:ext cx="1588" cy="1588"/>
        </p:xfrm>
        <a:graphic>
          <a:graphicData uri="http://schemas.openxmlformats.org/presentationml/2006/ole">
            <mc:AlternateContent xmlns:mc="http://schemas.openxmlformats.org/markup-compatibility/2006">
              <mc:Choice xmlns:v="urn:schemas-microsoft-com:vml" Requires="v">
                <p:oleObj name="think-cell スライド" r:id="rId3" imgW="353" imgH="318" progId="TCLayout.ActiveDocument.1">
                  <p:embed/>
                </p:oleObj>
              </mc:Choice>
              <mc:Fallback>
                <p:oleObj name="think-cell スライド" r:id="rId3" imgW="353" imgH="318" progId="TCLayout.ActiveDocument.1">
                  <p:embed/>
                  <p:pic>
                    <p:nvPicPr>
                      <p:cNvPr id="37" name="オブジェクト 36" hidden="1">
                        <a:extLst>
                          <a:ext uri="{FF2B5EF4-FFF2-40B4-BE49-F238E27FC236}">
                            <a16:creationId xmlns:a16="http://schemas.microsoft.com/office/drawing/2014/main" id="{939B1ECE-4AE4-4AAA-9DD3-F7DC4BCE2D90}"/>
                          </a:ext>
                        </a:extLst>
                      </p:cNvPr>
                      <p:cNvPicPr/>
                      <p:nvPr/>
                    </p:nvPicPr>
                    <p:blipFill>
                      <a:blip r:embed="rId4"/>
                      <a:stretch>
                        <a:fillRect/>
                      </a:stretch>
                    </p:blipFill>
                    <p:spPr>
                      <a:xfrm>
                        <a:off x="1588" y="1588"/>
                        <a:ext cx="1588" cy="1588"/>
                      </a:xfrm>
                      <a:prstGeom prst="rect">
                        <a:avLst/>
                      </a:prstGeom>
                    </p:spPr>
                  </p:pic>
                </p:oleObj>
              </mc:Fallback>
            </mc:AlternateContent>
          </a:graphicData>
        </a:graphic>
      </p:graphicFrame>
      <p:sp>
        <p:nvSpPr>
          <p:cNvPr id="41" name="Rectangle 109">
            <a:extLst>
              <a:ext uri="{FF2B5EF4-FFF2-40B4-BE49-F238E27FC236}">
                <a16:creationId xmlns:a16="http://schemas.microsoft.com/office/drawing/2014/main" id="{964D1F19-BA8C-4282-BA8A-73E124FD408D}"/>
              </a:ext>
            </a:extLst>
          </p:cNvPr>
          <p:cNvSpPr>
            <a:spLocks noChangeArrowheads="1"/>
          </p:cNvSpPr>
          <p:nvPr/>
        </p:nvSpPr>
        <p:spPr bwMode="auto">
          <a:xfrm>
            <a:off x="557633" y="1932011"/>
            <a:ext cx="5760000" cy="261610"/>
          </a:xfrm>
          <a:prstGeom prst="rect">
            <a:avLst/>
          </a:prstGeom>
          <a:noFill/>
          <a:ln>
            <a:noFill/>
          </a:ln>
          <a:effectLst/>
        </p:spPr>
        <p:txBody>
          <a:bodyPr vert="horz" wrap="square" lIns="91440" tIns="45720" rIns="91440" bIns="45720" numCol="1" anchor="ctr" anchorCtr="0" compatLnSpc="1">
            <a:prstTxWarp prst="textNoShape">
              <a:avLst/>
            </a:prstTxWarp>
            <a:spAutoFit/>
          </a:bodyPr>
          <a:lstStyle>
            <a:lvl1pPr indent="120650"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marR="0" lvl="0" indent="0" algn="ctr" defTabSz="914400" rtl="0" eaLnBrk="0" fontAlgn="base" latinLnBrk="0" hangingPunct="0">
              <a:lnSpc>
                <a:spcPct val="100000"/>
              </a:lnSpc>
              <a:spcBef>
                <a:spcPct val="0"/>
              </a:spcBef>
              <a:spcAft>
                <a:spcPct val="0"/>
              </a:spcAft>
              <a:buClrTx/>
              <a:buSzTx/>
              <a:buFontTx/>
              <a:buNone/>
              <a:tabLst>
                <a:tab pos="2057400" algn="l"/>
              </a:tabLst>
            </a:pPr>
            <a:r>
              <a:rPr lang="ja-JP" altLang="en-US" sz="1100" dirty="0">
                <a:latin typeface="ＭＳ Ｐゴシック" panose="020B0600070205080204" pitchFamily="50" charset="-128"/>
                <a:ea typeface="ＭＳ Ｐゴシック" panose="020B0600070205080204" pitchFamily="50" charset="-128"/>
                <a:cs typeface="ＤＦ平成明朝体W3" charset="-128"/>
              </a:rPr>
              <a:t>進学・就職準備給付金　　　　　　　　　決定通知書</a:t>
            </a:r>
            <a:endParaRPr lang="en-US" altLang="ja-JP" sz="1100" dirty="0">
              <a:solidFill>
                <a:srgbClr val="0070C0"/>
              </a:solidFill>
              <a:latin typeface="ＭＳ Ｐゴシック" panose="020B0600070205080204" pitchFamily="50" charset="-128"/>
              <a:ea typeface="ＭＳ Ｐゴシック" panose="020B0600070205080204" pitchFamily="50" charset="-128"/>
              <a:cs typeface="ＤＦ平成明朝体W3" charset="-128"/>
            </a:endParaRPr>
          </a:p>
        </p:txBody>
      </p:sp>
      <p:sp>
        <p:nvSpPr>
          <p:cNvPr id="6" name="正方形/長方形 5">
            <a:extLst>
              <a:ext uri="{FF2B5EF4-FFF2-40B4-BE49-F238E27FC236}">
                <a16:creationId xmlns:a16="http://schemas.microsoft.com/office/drawing/2014/main" id="{7BDED71C-8464-4F7C-85A7-2FA4B2F54360}"/>
              </a:ext>
            </a:extLst>
          </p:cNvPr>
          <p:cNvSpPr/>
          <p:nvPr/>
        </p:nvSpPr>
        <p:spPr>
          <a:xfrm>
            <a:off x="613942" y="352196"/>
            <a:ext cx="5207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様式番号</a:t>
            </a:r>
          </a:p>
        </p:txBody>
      </p:sp>
      <p:sp>
        <p:nvSpPr>
          <p:cNvPr id="25" name="Rectangle 109">
            <a:extLst>
              <a:ext uri="{FF2B5EF4-FFF2-40B4-BE49-F238E27FC236}">
                <a16:creationId xmlns:a16="http://schemas.microsoft.com/office/drawing/2014/main" id="{60FF8AB0-009F-419A-A8A1-E2B6D5556947}"/>
              </a:ext>
            </a:extLst>
          </p:cNvPr>
          <p:cNvSpPr>
            <a:spLocks noChangeArrowheads="1"/>
          </p:cNvSpPr>
          <p:nvPr/>
        </p:nvSpPr>
        <p:spPr bwMode="auto">
          <a:xfrm>
            <a:off x="557633" y="6361163"/>
            <a:ext cx="5760000" cy="2443233"/>
          </a:xfrm>
          <a:prstGeom prst="rect">
            <a:avLst/>
          </a:prstGeom>
          <a:noFill/>
          <a:ln>
            <a:noFill/>
          </a:ln>
          <a:effectLst/>
        </p:spPr>
        <p:txBody>
          <a:bodyPr vert="horz" wrap="square" lIns="0" tIns="0" rIns="0" bIns="0" numCol="1" anchor="ctr" anchorCtr="0" compatLnSpc="1">
            <a:prstTxWarp prst="textNoShape">
              <a:avLst/>
            </a:prstTxWarp>
            <a:spAutoFit/>
          </a:bodyPr>
          <a:lstStyle>
            <a:lvl1pPr indent="120650"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indent="0" algn="just">
              <a:lnSpc>
                <a:spcPts val="1200"/>
              </a:lnSpc>
            </a:pPr>
            <a:r>
              <a:rPr lang="ja-JP" alt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（備考）</a:t>
            </a:r>
            <a:endParaRPr lang="en-US"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p>
            <a:pPr indent="0" algn="just">
              <a:lnSpc>
                <a:spcPts val="1200"/>
              </a:lnSpc>
            </a:pPr>
            <a:r>
              <a:rPr lang="ja-JP" alt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r>
              <a:rPr lang="en-US"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1</a:t>
            </a:r>
            <a:r>
              <a:rPr lang="ja-JP" alt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）この決定に不服があるときは、この決定があったことを知った日の翌日から起算して</a:t>
            </a:r>
            <a:r>
              <a:rPr lang="en-US"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3</a:t>
            </a:r>
            <a:r>
              <a:rPr lang="ja-JP" alt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か月以内に、知事に対し審査請</a:t>
            </a:r>
            <a:endParaRPr lang="en-US"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p>
            <a:pPr marL="180975" indent="0" algn="just">
              <a:lnSpc>
                <a:spcPts val="1200"/>
              </a:lnSpc>
            </a:pPr>
            <a:r>
              <a:rPr lang="ja-JP" alt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求をすることができます（なお、決定があったことを知った日の翌日から起算して</a:t>
            </a:r>
            <a:r>
              <a:rPr lang="en-US"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3</a:t>
            </a:r>
            <a:r>
              <a:rPr lang="ja-JP" alt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か月以内であっても、決定があった日の翌日から起算して</a:t>
            </a:r>
            <a:r>
              <a:rPr lang="en-US"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1</a:t>
            </a:r>
            <a:r>
              <a:rPr lang="ja-JP" alt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年を経過すると審査請求をすることができなくなります。）。</a:t>
            </a:r>
          </a:p>
          <a:p>
            <a:pPr indent="0" algn="just">
              <a:lnSpc>
                <a:spcPts val="1200"/>
              </a:lnSpc>
            </a:pPr>
            <a:r>
              <a:rPr lang="ja-JP" alt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r>
              <a:rPr lang="en-US"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2</a:t>
            </a:r>
            <a:r>
              <a:rPr lang="ja-JP" alt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）上記（</a:t>
            </a:r>
            <a:r>
              <a:rPr lang="en-US"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1</a:t>
            </a:r>
            <a:r>
              <a:rPr lang="ja-JP" alt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）の審査請求に対する裁決を経た場合に限り、その審査請求に対する裁決があったことを知った日の翌日から</a:t>
            </a:r>
            <a:endParaRPr lang="en-US"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p>
            <a:pPr marL="180975" indent="0" algn="just">
              <a:lnSpc>
                <a:spcPts val="1200"/>
              </a:lnSpc>
            </a:pPr>
            <a:r>
              <a:rPr lang="ja-JP" alt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起算して</a:t>
            </a:r>
            <a:r>
              <a:rPr lang="en-US"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6</a:t>
            </a:r>
            <a:r>
              <a:rPr lang="ja-JP" alt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か月以内に、市を被告として（訴訟において市を代表する者は市長となります。）この決定の取消しの訴えを提起することができます（なお、裁決があったことを知った日の翌日から起算して</a:t>
            </a:r>
            <a:r>
              <a:rPr lang="en-US"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6</a:t>
            </a:r>
            <a:r>
              <a:rPr lang="ja-JP" alt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か月以内であっても、裁決があった日の翌日から起算して</a:t>
            </a:r>
            <a:r>
              <a:rPr lang="en-US"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1</a:t>
            </a:r>
            <a:r>
              <a:rPr lang="ja-JP" alt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年を経過すると決定の取消しの訴えを提起することができなくなります。）。ただし、次の①から③までのいずれかに該当するときは、審査請求に対する裁決を経ないでこの決定の取消しの訴えを提起することができます。①審査請求をした日（行政不服審査法（平成</a:t>
            </a:r>
            <a:r>
              <a:rPr lang="en-US"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26</a:t>
            </a:r>
            <a:r>
              <a:rPr lang="ja-JP" alt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年法律第</a:t>
            </a:r>
            <a:r>
              <a:rPr lang="en-US"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68</a:t>
            </a:r>
            <a:r>
              <a:rPr lang="ja-JP" alt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号）第</a:t>
            </a:r>
            <a:r>
              <a:rPr lang="en-US"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23</a:t>
            </a:r>
            <a:r>
              <a:rPr lang="ja-JP" alt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条の規定により不備を補正すべきことを命じられた場合にあっては、当該不備を補正した日）の翌日から起算して</a:t>
            </a:r>
            <a:r>
              <a:rPr lang="en-US"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50</a:t>
            </a:r>
            <a:r>
              <a:rPr lang="ja-JP" alt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日（</a:t>
            </a:r>
            <a:r>
              <a:rPr lang="en-US"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50</a:t>
            </a:r>
            <a:r>
              <a:rPr lang="ja-JP" alt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日以内に行政不服審査法第</a:t>
            </a:r>
            <a:r>
              <a:rPr lang="en-US"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43</a:t>
            </a:r>
            <a:r>
              <a:rPr lang="ja-JP" alt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条第</a:t>
            </a:r>
            <a:r>
              <a:rPr lang="en-US"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3</a:t>
            </a:r>
            <a:r>
              <a:rPr lang="ja-JP" altLang="en-US" sz="900" kern="100" dirty="0">
                <a:latin typeface="ＭＳ Ｐゴシック" panose="020B0600070205080204" pitchFamily="50" charset="-128"/>
                <a:ea typeface="ＭＳ Ｐゴシック" panose="020B0600070205080204" pitchFamily="50" charset="-128"/>
                <a:cs typeface="Times New Roman" panose="02020603050405020304" pitchFamily="18" charset="0"/>
              </a:rPr>
              <a:t>項の規定により通知を受けた場合は</a:t>
            </a:r>
            <a:r>
              <a:rPr lang="en-US" altLang="ja-JP" sz="900" kern="100" dirty="0">
                <a:latin typeface="ＭＳ Ｐゴシック" panose="020B0600070205080204" pitchFamily="50" charset="-128"/>
                <a:ea typeface="ＭＳ Ｐゴシック" panose="020B0600070205080204" pitchFamily="50" charset="-128"/>
                <a:cs typeface="Times New Roman" panose="02020603050405020304" pitchFamily="18" charset="0"/>
              </a:rPr>
              <a:t>70</a:t>
            </a:r>
            <a:r>
              <a:rPr lang="ja-JP" altLang="en-US" sz="900" kern="100" dirty="0">
                <a:latin typeface="ＭＳ Ｐゴシック" panose="020B0600070205080204" pitchFamily="50" charset="-128"/>
                <a:ea typeface="ＭＳ Ｐゴシック" panose="020B0600070205080204" pitchFamily="50" charset="-128"/>
                <a:cs typeface="Times New Roman" panose="02020603050405020304" pitchFamily="18" charset="0"/>
              </a:rPr>
              <a:t>日）</a:t>
            </a:r>
            <a:r>
              <a:rPr lang="ja-JP" alt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を経過しても裁決がないとき。②決定、決定の執行又は手続きの続行により生ずる著しい損害を避けるため緊急の必要があるとき。③その他裁決を経ないことにつき正当な理由があるとき。</a:t>
            </a:r>
          </a:p>
          <a:p>
            <a:pPr marL="182563" indent="-182563" algn="just">
              <a:lnSpc>
                <a:spcPts val="1200"/>
              </a:lnSpc>
            </a:pPr>
            <a:r>
              <a:rPr lang="ja-JP" alt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r>
              <a:rPr lang="en-US"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3</a:t>
            </a:r>
            <a:r>
              <a:rPr lang="ja-JP" alt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）進学・就職準備給付金は、所得税や個人住民税は課されず、国税や地方税の滞納処分による差押えは禁止されています。</a:t>
            </a:r>
            <a:endParaRPr kumimoji="0" lang="en-US" altLang="ja-JP" sz="900" b="0" i="0" u="none" strike="noStrike" cap="none" normalizeH="0" baseline="0" dirty="0">
              <a:ln>
                <a:noFill/>
              </a:ln>
              <a:effectLst/>
              <a:latin typeface="ＭＳ Ｐゴシック" panose="020B0600070205080204" pitchFamily="50" charset="-128"/>
              <a:ea typeface="ＭＳ Ｐゴシック" panose="020B0600070205080204" pitchFamily="50" charset="-128"/>
              <a:cs typeface="ＤＦ平成明朝体W3" charset="-128"/>
            </a:endParaRPr>
          </a:p>
        </p:txBody>
      </p:sp>
      <p:sp>
        <p:nvSpPr>
          <p:cNvPr id="35" name="正方形/長方形 34">
            <a:extLst>
              <a:ext uri="{FF2B5EF4-FFF2-40B4-BE49-F238E27FC236}">
                <a16:creationId xmlns:a16="http://schemas.microsoft.com/office/drawing/2014/main" id="{08A6F6C7-B6A0-41DF-A7BC-52FAD12D39DB}"/>
              </a:ext>
            </a:extLst>
          </p:cNvPr>
          <p:cNvSpPr/>
          <p:nvPr/>
        </p:nvSpPr>
        <p:spPr>
          <a:xfrm>
            <a:off x="613942" y="840398"/>
            <a:ext cx="756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宛先郵便番号</a:t>
            </a:r>
          </a:p>
        </p:txBody>
      </p:sp>
      <p:sp>
        <p:nvSpPr>
          <p:cNvPr id="36" name="正方形/長方形 35">
            <a:extLst>
              <a:ext uri="{FF2B5EF4-FFF2-40B4-BE49-F238E27FC236}">
                <a16:creationId xmlns:a16="http://schemas.microsoft.com/office/drawing/2014/main" id="{FC871053-C196-4BC5-B8E9-D61EE8A071C5}"/>
              </a:ext>
            </a:extLst>
          </p:cNvPr>
          <p:cNvSpPr/>
          <p:nvPr/>
        </p:nvSpPr>
        <p:spPr>
          <a:xfrm>
            <a:off x="613942" y="1003132"/>
            <a:ext cx="5207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宛先住所</a:t>
            </a:r>
          </a:p>
        </p:txBody>
      </p:sp>
      <p:sp>
        <p:nvSpPr>
          <p:cNvPr id="38" name="正方形/長方形 37">
            <a:extLst>
              <a:ext uri="{FF2B5EF4-FFF2-40B4-BE49-F238E27FC236}">
                <a16:creationId xmlns:a16="http://schemas.microsoft.com/office/drawing/2014/main" id="{5BE6CFE3-60BC-415F-A895-8B32E0170CF7}"/>
              </a:ext>
            </a:extLst>
          </p:cNvPr>
          <p:cNvSpPr/>
          <p:nvPr/>
        </p:nvSpPr>
        <p:spPr>
          <a:xfrm>
            <a:off x="613942" y="1165866"/>
            <a:ext cx="5207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宛先氏名</a:t>
            </a:r>
          </a:p>
        </p:txBody>
      </p:sp>
      <p:sp>
        <p:nvSpPr>
          <p:cNvPr id="39" name="正方形/長方形 38">
            <a:extLst>
              <a:ext uri="{FF2B5EF4-FFF2-40B4-BE49-F238E27FC236}">
                <a16:creationId xmlns:a16="http://schemas.microsoft.com/office/drawing/2014/main" id="{1801D5DE-F726-4705-B67C-CB207323BD48}"/>
              </a:ext>
            </a:extLst>
          </p:cNvPr>
          <p:cNvSpPr/>
          <p:nvPr/>
        </p:nvSpPr>
        <p:spPr>
          <a:xfrm>
            <a:off x="1426742" y="1165866"/>
            <a:ext cx="324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敬称</a:t>
            </a:r>
          </a:p>
        </p:txBody>
      </p:sp>
      <p:sp>
        <p:nvSpPr>
          <p:cNvPr id="42" name="正方形/長方形 41">
            <a:extLst>
              <a:ext uri="{FF2B5EF4-FFF2-40B4-BE49-F238E27FC236}">
                <a16:creationId xmlns:a16="http://schemas.microsoft.com/office/drawing/2014/main" id="{50460C62-B7E9-431D-9BDD-9AC86DA813D2}"/>
              </a:ext>
            </a:extLst>
          </p:cNvPr>
          <p:cNvSpPr/>
          <p:nvPr/>
        </p:nvSpPr>
        <p:spPr>
          <a:xfrm>
            <a:off x="613942" y="1328599"/>
            <a:ext cx="1296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郵便カスタマ</a:t>
            </a:r>
            <a:r>
              <a:rPr kumimoji="1" lang="en-US" altLang="ja-JP" sz="900" dirty="0">
                <a:solidFill>
                  <a:schemeClr val="tx1"/>
                </a:solidFill>
                <a:latin typeface="ＭＳ Ｐゴシック" panose="020B0600070205080204" pitchFamily="50" charset="-128"/>
                <a:ea typeface="ＭＳ Ｐゴシック" panose="020B0600070205080204" pitchFamily="50" charset="-128"/>
              </a:rPr>
              <a:t>―</a:t>
            </a:r>
            <a:r>
              <a:rPr kumimoji="1" lang="ja-JP" altLang="en-US" sz="900" dirty="0">
                <a:solidFill>
                  <a:schemeClr val="tx1"/>
                </a:solidFill>
                <a:latin typeface="ＭＳ Ｐゴシック" panose="020B0600070205080204" pitchFamily="50" charset="-128"/>
                <a:ea typeface="ＭＳ Ｐゴシック" panose="020B0600070205080204" pitchFamily="50" charset="-128"/>
              </a:rPr>
              <a:t>バーコード</a:t>
            </a:r>
          </a:p>
        </p:txBody>
      </p:sp>
      <p:sp>
        <p:nvSpPr>
          <p:cNvPr id="43" name="正方形/長方形 42">
            <a:extLst>
              <a:ext uri="{FF2B5EF4-FFF2-40B4-BE49-F238E27FC236}">
                <a16:creationId xmlns:a16="http://schemas.microsoft.com/office/drawing/2014/main" id="{C0A8C370-3267-427F-A04B-BC2A4ECA21AB}"/>
              </a:ext>
            </a:extLst>
          </p:cNvPr>
          <p:cNvSpPr/>
          <p:nvPr/>
        </p:nvSpPr>
        <p:spPr>
          <a:xfrm>
            <a:off x="5382888" y="514930"/>
            <a:ext cx="5207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文書番号</a:t>
            </a:r>
          </a:p>
        </p:txBody>
      </p:sp>
      <p:sp>
        <p:nvSpPr>
          <p:cNvPr id="45" name="正方形/長方形 44">
            <a:extLst>
              <a:ext uri="{FF2B5EF4-FFF2-40B4-BE49-F238E27FC236}">
                <a16:creationId xmlns:a16="http://schemas.microsoft.com/office/drawing/2014/main" id="{469DD116-47D2-4E0C-A04E-11CF3168F43F}"/>
              </a:ext>
            </a:extLst>
          </p:cNvPr>
          <p:cNvSpPr/>
          <p:nvPr/>
        </p:nvSpPr>
        <p:spPr>
          <a:xfrm>
            <a:off x="5382888" y="677664"/>
            <a:ext cx="648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発行年月日</a:t>
            </a:r>
          </a:p>
        </p:txBody>
      </p:sp>
      <p:sp>
        <p:nvSpPr>
          <p:cNvPr id="46" name="正方形/長方形 45">
            <a:extLst>
              <a:ext uri="{FF2B5EF4-FFF2-40B4-BE49-F238E27FC236}">
                <a16:creationId xmlns:a16="http://schemas.microsoft.com/office/drawing/2014/main" id="{60DADFC3-CEB6-4431-81F7-7B315F55FB9A}"/>
              </a:ext>
            </a:extLst>
          </p:cNvPr>
          <p:cNvSpPr/>
          <p:nvPr/>
        </p:nvSpPr>
        <p:spPr>
          <a:xfrm>
            <a:off x="3926770" y="1003132"/>
            <a:ext cx="864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発行自治体名称</a:t>
            </a:r>
          </a:p>
        </p:txBody>
      </p:sp>
      <p:sp>
        <p:nvSpPr>
          <p:cNvPr id="47" name="正方形/長方形 46">
            <a:extLst>
              <a:ext uri="{FF2B5EF4-FFF2-40B4-BE49-F238E27FC236}">
                <a16:creationId xmlns:a16="http://schemas.microsoft.com/office/drawing/2014/main" id="{607A9B41-36BB-466D-8FCC-676D5E6EA289}"/>
              </a:ext>
            </a:extLst>
          </p:cNvPr>
          <p:cNvSpPr/>
          <p:nvPr/>
        </p:nvSpPr>
        <p:spPr>
          <a:xfrm>
            <a:off x="4860220" y="1165866"/>
            <a:ext cx="648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発行者氏名</a:t>
            </a:r>
          </a:p>
        </p:txBody>
      </p:sp>
      <p:sp>
        <p:nvSpPr>
          <p:cNvPr id="48" name="正方形/長方形 47">
            <a:extLst>
              <a:ext uri="{FF2B5EF4-FFF2-40B4-BE49-F238E27FC236}">
                <a16:creationId xmlns:a16="http://schemas.microsoft.com/office/drawing/2014/main" id="{64C71B53-D61A-4653-A466-D13C6D109D70}"/>
              </a:ext>
            </a:extLst>
          </p:cNvPr>
          <p:cNvSpPr/>
          <p:nvPr/>
        </p:nvSpPr>
        <p:spPr>
          <a:xfrm>
            <a:off x="4860220" y="1003132"/>
            <a:ext cx="648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発行役職名</a:t>
            </a:r>
          </a:p>
        </p:txBody>
      </p:sp>
      <p:sp>
        <p:nvSpPr>
          <p:cNvPr id="30" name="正方形/長方形 29">
            <a:extLst>
              <a:ext uri="{FF2B5EF4-FFF2-40B4-BE49-F238E27FC236}">
                <a16:creationId xmlns:a16="http://schemas.microsoft.com/office/drawing/2014/main" id="{A26F1265-5630-47F4-AB6E-6FFCD731C670}"/>
              </a:ext>
            </a:extLst>
          </p:cNvPr>
          <p:cNvSpPr/>
          <p:nvPr/>
        </p:nvSpPr>
        <p:spPr>
          <a:xfrm>
            <a:off x="5706888" y="957608"/>
            <a:ext cx="438977" cy="397563"/>
          </a:xfrm>
          <a:prstGeom prst="rect">
            <a:avLst/>
          </a:prstGeom>
          <a:noFill/>
          <a:ln>
            <a:solidFill>
              <a:sysClr val="windowText" lastClr="000000"/>
            </a:solidFill>
          </a:ln>
        </p:spPr>
        <p:style>
          <a:lnRef idx="2">
            <a:schemeClr val="accent1">
              <a:shade val="50000"/>
            </a:schemeClr>
          </a:lnRef>
          <a:fillRef idx="1">
            <a:schemeClr val="accent1"/>
          </a:fillRef>
          <a:effectRef idx="0">
            <a:schemeClr val="accent1"/>
          </a:effectRef>
          <a:fontRef idx="minor">
            <a:schemeClr val="lt1"/>
          </a:fontRef>
        </p:style>
        <p:txBody>
          <a:bodyPr wrap="none" lIns="0" tIns="0" rIns="0" bIns="0" rtlCol="0" anchor="ctr" anchorCtr="1"/>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a:solidFill>
                  <a:sysClr val="windowText" lastClr="000000"/>
                </a:solidFill>
                <a:latin typeface="ＭＳ Ｐゴシック" panose="020B0600070205080204" pitchFamily="50" charset="-128"/>
                <a:ea typeface="ＭＳ Ｐゴシック" panose="020B0600070205080204" pitchFamily="50" charset="-128"/>
              </a:rPr>
              <a:t>印</a:t>
            </a:r>
          </a:p>
        </p:txBody>
      </p:sp>
      <p:sp>
        <p:nvSpPr>
          <p:cNvPr id="31" name="Rectangle 109">
            <a:extLst>
              <a:ext uri="{FF2B5EF4-FFF2-40B4-BE49-F238E27FC236}">
                <a16:creationId xmlns:a16="http://schemas.microsoft.com/office/drawing/2014/main" id="{04B8CA50-A709-4945-AD8F-393195148C51}"/>
              </a:ext>
            </a:extLst>
          </p:cNvPr>
          <p:cNvSpPr>
            <a:spLocks noChangeArrowheads="1"/>
          </p:cNvSpPr>
          <p:nvPr/>
        </p:nvSpPr>
        <p:spPr bwMode="auto">
          <a:xfrm>
            <a:off x="557633" y="2784107"/>
            <a:ext cx="5760000" cy="134909"/>
          </a:xfrm>
          <a:prstGeom prst="rect">
            <a:avLst/>
          </a:prstGeom>
          <a:noFill/>
          <a:ln>
            <a:noFill/>
          </a:ln>
          <a:effectLst/>
        </p:spPr>
        <p:txBody>
          <a:bodyPr vert="horz" wrap="square" lIns="0" tIns="0" rIns="0" bIns="0" numCol="1" anchor="ctr" anchorCtr="0" compatLnSpc="1">
            <a:prstTxWarp prst="textNoShape">
              <a:avLst/>
            </a:prstTxWarp>
            <a:spAutoFit/>
          </a:bodyPr>
          <a:lstStyle>
            <a:lvl1pPr indent="120650"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indent="0" algn="ctr">
              <a:lnSpc>
                <a:spcPts val="1200"/>
              </a:lnSpc>
            </a:pPr>
            <a:r>
              <a:rPr lang="ja-JP" alt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記</a:t>
            </a:r>
            <a:endParaRPr kumimoji="0" lang="en-US" altLang="ja-JP" sz="900" b="0" i="0" u="none" strike="noStrike" cap="none" normalizeH="0" baseline="0" dirty="0">
              <a:ln>
                <a:noFill/>
              </a:ln>
              <a:solidFill>
                <a:srgbClr val="000000"/>
              </a:solidFill>
              <a:effectLst/>
              <a:latin typeface="ＭＳ Ｐゴシック" panose="020B0600070205080204" pitchFamily="50" charset="-128"/>
              <a:ea typeface="ＭＳ Ｐゴシック" panose="020B0600070205080204" pitchFamily="50" charset="-128"/>
              <a:cs typeface="ＤＦ平成明朝体W3" charset="-128"/>
            </a:endParaRPr>
          </a:p>
        </p:txBody>
      </p:sp>
      <p:sp>
        <p:nvSpPr>
          <p:cNvPr id="32" name="Rectangle 109">
            <a:extLst>
              <a:ext uri="{FF2B5EF4-FFF2-40B4-BE49-F238E27FC236}">
                <a16:creationId xmlns:a16="http://schemas.microsoft.com/office/drawing/2014/main" id="{A1A4FF09-FE0A-4590-8C8D-D8E9E48421A9}"/>
              </a:ext>
            </a:extLst>
          </p:cNvPr>
          <p:cNvSpPr>
            <a:spLocks noChangeArrowheads="1"/>
          </p:cNvSpPr>
          <p:nvPr/>
        </p:nvSpPr>
        <p:spPr bwMode="auto">
          <a:xfrm>
            <a:off x="557633" y="3022931"/>
            <a:ext cx="5760000" cy="3405035"/>
          </a:xfrm>
          <a:prstGeom prst="rect">
            <a:avLst/>
          </a:prstGeom>
          <a:noFill/>
          <a:ln>
            <a:noFill/>
          </a:ln>
          <a:effectLst/>
        </p:spPr>
        <p:txBody>
          <a:bodyPr vert="horz" wrap="square" lIns="0" tIns="0" rIns="0" bIns="0" numCol="1" anchor="ctr" anchorCtr="0" compatLnSpc="1">
            <a:prstTxWarp prst="textNoShape">
              <a:avLst/>
            </a:prstTxWarp>
            <a:spAutoFit/>
          </a:bodyPr>
          <a:lstStyle>
            <a:lvl1pPr indent="120650"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indent="0">
              <a:lnSpc>
                <a:spcPts val="1200"/>
              </a:lnSpc>
              <a:spcAft>
                <a:spcPts val="300"/>
              </a:spcAft>
            </a:pPr>
            <a:r>
              <a:rPr lang="en-US" altLang="ja-JP" sz="900" kern="100" dirty="0">
                <a:solidFill>
                  <a:srgbClr val="000000"/>
                </a:solidFill>
                <a:latin typeface="ＭＳ Ｐゴシック" panose="020B0600070205080204" pitchFamily="50" charset="-128"/>
                <a:ea typeface="ＭＳ Ｐゴシック" panose="020B0600070205080204" pitchFamily="50" charset="-128"/>
                <a:cs typeface="Times New Roman" panose="02020603050405020304" pitchFamily="18" charset="0"/>
              </a:rPr>
              <a:t>1</a:t>
            </a:r>
            <a:r>
              <a:rPr lang="ja-JP" altLang="en-US" sz="900" kern="100" dirty="0">
                <a:solidFill>
                  <a:srgbClr val="000000"/>
                </a:solidFill>
                <a:latin typeface="ＭＳ Ｐゴシック" panose="020B0600070205080204" pitchFamily="50" charset="-128"/>
                <a:ea typeface="ＭＳ Ｐゴシック" panose="020B0600070205080204" pitchFamily="50" charset="-128"/>
                <a:cs typeface="Times New Roman" panose="02020603050405020304" pitchFamily="18" charset="0"/>
              </a:rPr>
              <a:t>　支給の可否</a:t>
            </a:r>
            <a:endParaRPr lang="en-US" altLang="ja-JP" sz="900" kern="100" dirty="0">
              <a:solidFill>
                <a:srgbClr val="000000"/>
              </a:solidFill>
              <a:latin typeface="ＭＳ Ｐゴシック" panose="020B0600070205080204" pitchFamily="50" charset="-128"/>
              <a:ea typeface="ＭＳ Ｐゴシック" panose="020B0600070205080204" pitchFamily="50" charset="-128"/>
              <a:cs typeface="Times New Roman" panose="02020603050405020304" pitchFamily="18" charset="0"/>
            </a:endParaRPr>
          </a:p>
          <a:p>
            <a:pPr marL="188913" indent="0">
              <a:lnSpc>
                <a:spcPts val="1200"/>
              </a:lnSpc>
              <a:spcAft>
                <a:spcPts val="300"/>
              </a:spcAft>
            </a:pPr>
            <a:endParaRPr lang="en-US" altLang="ja-JP" sz="900" kern="100" dirty="0">
              <a:solidFill>
                <a:srgbClr val="000000"/>
              </a:solidFill>
              <a:latin typeface="ＭＳ Ｐゴシック" panose="020B0600070205080204" pitchFamily="50" charset="-128"/>
              <a:ea typeface="ＭＳ Ｐゴシック" panose="020B0600070205080204" pitchFamily="50" charset="-128"/>
              <a:cs typeface="Times New Roman" panose="02020603050405020304" pitchFamily="18" charset="0"/>
            </a:endParaRPr>
          </a:p>
          <a:p>
            <a:pPr marL="188913" indent="0">
              <a:lnSpc>
                <a:spcPts val="1200"/>
              </a:lnSpc>
              <a:spcAft>
                <a:spcPts val="300"/>
              </a:spcAft>
            </a:pPr>
            <a:endParaRPr lang="en-US" altLang="ja-JP" sz="900" kern="100" dirty="0">
              <a:solidFill>
                <a:srgbClr val="000000"/>
              </a:solidFill>
              <a:latin typeface="ＭＳ Ｐゴシック" panose="020B0600070205080204" pitchFamily="50" charset="-128"/>
              <a:ea typeface="ＭＳ Ｐゴシック" panose="020B0600070205080204" pitchFamily="50" charset="-128"/>
              <a:cs typeface="Times New Roman" panose="02020603050405020304" pitchFamily="18" charset="0"/>
            </a:endParaRPr>
          </a:p>
          <a:p>
            <a:pPr marL="188913" indent="0">
              <a:lnSpc>
                <a:spcPts val="1200"/>
              </a:lnSpc>
              <a:spcAft>
                <a:spcPts val="300"/>
              </a:spcAft>
            </a:pPr>
            <a:endParaRPr lang="en-US" altLang="ja-JP" sz="900" kern="100" dirty="0">
              <a:solidFill>
                <a:srgbClr val="000000"/>
              </a:solidFill>
              <a:latin typeface="ＭＳ Ｐゴシック" panose="020B0600070205080204" pitchFamily="50" charset="-128"/>
              <a:ea typeface="ＭＳ Ｐゴシック" panose="020B0600070205080204" pitchFamily="50" charset="-128"/>
              <a:cs typeface="Times New Roman" panose="02020603050405020304" pitchFamily="18" charset="0"/>
            </a:endParaRPr>
          </a:p>
          <a:p>
            <a:pPr indent="0">
              <a:lnSpc>
                <a:spcPts val="1200"/>
              </a:lnSpc>
              <a:spcAft>
                <a:spcPts val="300"/>
              </a:spcAft>
            </a:pPr>
            <a:endParaRPr lang="en-US" altLang="ja-JP" sz="900" kern="100" dirty="0">
              <a:solidFill>
                <a:srgbClr val="000000"/>
              </a:solidFill>
              <a:latin typeface="ＭＳ Ｐゴシック" panose="020B0600070205080204" pitchFamily="50" charset="-128"/>
              <a:ea typeface="ＭＳ Ｐゴシック" panose="020B0600070205080204" pitchFamily="50" charset="-128"/>
              <a:cs typeface="Times New Roman" panose="02020603050405020304" pitchFamily="18" charset="0"/>
            </a:endParaRPr>
          </a:p>
          <a:p>
            <a:pPr indent="0">
              <a:lnSpc>
                <a:spcPts val="1200"/>
              </a:lnSpc>
              <a:spcAft>
                <a:spcPts val="300"/>
              </a:spcAft>
            </a:pPr>
            <a:r>
              <a:rPr kumimoji="0" lang="en-US" altLang="ja-JP" sz="900" b="0" i="0" u="none" strike="noStrike" kern="100" cap="none" normalizeH="0" baseline="0" dirty="0">
                <a:ln>
                  <a:noFill/>
                </a:ln>
                <a:solidFill>
                  <a:srgbClr val="000000"/>
                </a:solidFill>
                <a:latin typeface="ＭＳ Ｐゴシック" panose="020B0600070205080204" pitchFamily="50" charset="-128"/>
                <a:ea typeface="ＭＳ Ｐゴシック" panose="020B0600070205080204" pitchFamily="50" charset="-128"/>
                <a:cs typeface="Times New Roman" panose="02020603050405020304" pitchFamily="18" charset="0"/>
              </a:rPr>
              <a:t>2</a:t>
            </a:r>
            <a:r>
              <a:rPr kumimoji="0" lang="ja-JP" altLang="en-US" sz="900" b="0" i="0" u="none" strike="noStrike" kern="100" cap="none" normalizeH="0" baseline="0" dirty="0">
                <a:ln>
                  <a:noFill/>
                </a:ln>
                <a:solidFill>
                  <a:srgbClr val="000000"/>
                </a:solidFill>
                <a:latin typeface="ＭＳ Ｐゴシック" panose="020B0600070205080204" pitchFamily="50" charset="-128"/>
                <a:ea typeface="ＭＳ Ｐゴシック" panose="020B0600070205080204" pitchFamily="50" charset="-128"/>
                <a:cs typeface="Times New Roman" panose="02020603050405020304" pitchFamily="18" charset="0"/>
              </a:rPr>
              <a:t>　進学</a:t>
            </a:r>
            <a:r>
              <a:rPr kumimoji="0" lang="ja-JP" altLang="en-US" sz="900" b="0" i="0" u="none" strike="noStrike" kern="100" cap="none" normalizeH="0" dirty="0">
                <a:ln>
                  <a:noFill/>
                </a:ln>
                <a:latin typeface="ＭＳ Ｐゴシック" panose="020B0600070205080204" pitchFamily="50" charset="-128"/>
                <a:ea typeface="ＭＳ Ｐゴシック" panose="020B0600070205080204" pitchFamily="50" charset="-128"/>
                <a:cs typeface="Times New Roman" panose="02020603050405020304" pitchFamily="18" charset="0"/>
              </a:rPr>
              <a:t>・就職</a:t>
            </a:r>
            <a:r>
              <a:rPr kumimoji="0" lang="ja-JP" altLang="en-US" sz="900" b="0" i="0" u="none" strike="noStrike" kern="100" cap="none" normalizeH="0" baseline="0" dirty="0">
                <a:ln>
                  <a:noFill/>
                </a:ln>
                <a:solidFill>
                  <a:srgbClr val="000000"/>
                </a:solidFill>
                <a:latin typeface="ＭＳ Ｐゴシック" panose="020B0600070205080204" pitchFamily="50" charset="-128"/>
                <a:ea typeface="ＭＳ Ｐゴシック" panose="020B0600070205080204" pitchFamily="50" charset="-128"/>
                <a:cs typeface="Times New Roman" panose="02020603050405020304" pitchFamily="18" charset="0"/>
              </a:rPr>
              <a:t>準備給付金を支給する場合、支給額、支給日、支給方法</a:t>
            </a:r>
            <a:endParaRPr kumimoji="0" lang="en-US" altLang="ja-JP" sz="900" b="0" i="0" u="none" strike="noStrike" kern="100" cap="none" normalizeH="0" baseline="0" dirty="0">
              <a:ln>
                <a:noFill/>
              </a:ln>
              <a:solidFill>
                <a:srgbClr val="000000"/>
              </a:solidFill>
              <a:latin typeface="ＭＳ Ｐゴシック" panose="020B0600070205080204" pitchFamily="50" charset="-128"/>
              <a:ea typeface="ＭＳ Ｐゴシック" panose="020B0600070205080204" pitchFamily="50" charset="-128"/>
              <a:cs typeface="Times New Roman" panose="02020603050405020304" pitchFamily="18" charset="0"/>
            </a:endParaRPr>
          </a:p>
          <a:p>
            <a:pPr marL="180975" indent="0">
              <a:lnSpc>
                <a:spcPts val="1200"/>
              </a:lnSpc>
              <a:spcAft>
                <a:spcPts val="300"/>
              </a:spcAft>
            </a:pPr>
            <a:r>
              <a:rPr lang="ja-JP" altLang="en-US" sz="900" kern="100" dirty="0">
                <a:solidFill>
                  <a:srgbClr val="000000"/>
                </a:solidFill>
                <a:latin typeface="ＭＳ Ｐゴシック" panose="020B0600070205080204" pitchFamily="50" charset="-128"/>
                <a:ea typeface="ＭＳ Ｐゴシック" panose="020B0600070205080204" pitchFamily="50" charset="-128"/>
                <a:cs typeface="Times New Roman" panose="02020603050405020304" pitchFamily="18" charset="0"/>
              </a:rPr>
              <a:t>支給額</a:t>
            </a:r>
            <a:endParaRPr lang="en-US" altLang="ja-JP" sz="900" kern="100" dirty="0">
              <a:solidFill>
                <a:srgbClr val="000000"/>
              </a:solidFill>
              <a:latin typeface="ＭＳ Ｐゴシック" panose="020B0600070205080204" pitchFamily="50" charset="-128"/>
              <a:ea typeface="ＭＳ Ｐゴシック" panose="020B0600070205080204" pitchFamily="50" charset="-128"/>
              <a:cs typeface="Times New Roman" panose="02020603050405020304" pitchFamily="18" charset="0"/>
            </a:endParaRPr>
          </a:p>
          <a:p>
            <a:pPr marL="180975" indent="0">
              <a:lnSpc>
                <a:spcPts val="1200"/>
              </a:lnSpc>
              <a:spcAft>
                <a:spcPts val="300"/>
              </a:spcAft>
            </a:pPr>
            <a:r>
              <a:rPr lang="ja-JP" altLang="en-US" sz="900" kern="100" dirty="0">
                <a:solidFill>
                  <a:srgbClr val="000000"/>
                </a:solidFill>
                <a:latin typeface="ＭＳ Ｐゴシック" panose="020B0600070205080204" pitchFamily="50" charset="-128"/>
                <a:ea typeface="ＭＳ Ｐゴシック" panose="020B0600070205080204" pitchFamily="50" charset="-128"/>
                <a:cs typeface="Times New Roman" panose="02020603050405020304" pitchFamily="18" charset="0"/>
              </a:rPr>
              <a:t>支給日</a:t>
            </a:r>
            <a:endParaRPr lang="en-US" altLang="ja-JP" sz="900" kern="100" dirty="0">
              <a:solidFill>
                <a:srgbClr val="000000"/>
              </a:solidFill>
              <a:latin typeface="ＭＳ Ｐゴシック" panose="020B0600070205080204" pitchFamily="50" charset="-128"/>
              <a:ea typeface="ＭＳ Ｐゴシック" panose="020B0600070205080204" pitchFamily="50" charset="-128"/>
              <a:cs typeface="Times New Roman" panose="02020603050405020304" pitchFamily="18" charset="0"/>
            </a:endParaRPr>
          </a:p>
          <a:p>
            <a:pPr marL="180975" indent="0">
              <a:lnSpc>
                <a:spcPts val="1200"/>
              </a:lnSpc>
              <a:spcAft>
                <a:spcPts val="300"/>
              </a:spcAft>
            </a:pPr>
            <a:r>
              <a:rPr lang="ja-JP" altLang="en-US" sz="900" kern="100" dirty="0">
                <a:solidFill>
                  <a:srgbClr val="000000"/>
                </a:solidFill>
                <a:latin typeface="ＭＳ Ｐゴシック" panose="020B0600070205080204" pitchFamily="50" charset="-128"/>
                <a:ea typeface="ＭＳ Ｐゴシック" panose="020B0600070205080204" pitchFamily="50" charset="-128"/>
                <a:cs typeface="Times New Roman" panose="02020603050405020304" pitchFamily="18" charset="0"/>
              </a:rPr>
              <a:t>支給方法</a:t>
            </a:r>
            <a:endParaRPr lang="en-US" altLang="ja-JP" sz="900" kern="100" dirty="0">
              <a:solidFill>
                <a:srgbClr val="000000"/>
              </a:solidFill>
              <a:latin typeface="ＭＳ Ｐゴシック" panose="020B0600070205080204" pitchFamily="50" charset="-128"/>
              <a:ea typeface="ＭＳ Ｐゴシック" panose="020B0600070205080204" pitchFamily="50" charset="-128"/>
              <a:cs typeface="Times New Roman" panose="02020603050405020304" pitchFamily="18" charset="0"/>
            </a:endParaRPr>
          </a:p>
          <a:p>
            <a:pPr marL="180975" indent="0">
              <a:lnSpc>
                <a:spcPts val="1200"/>
              </a:lnSpc>
              <a:spcAft>
                <a:spcPts val="300"/>
              </a:spcAft>
            </a:pPr>
            <a:endParaRPr lang="en-US" altLang="ja-JP" sz="900" kern="100" dirty="0">
              <a:solidFill>
                <a:srgbClr val="000000"/>
              </a:solidFill>
              <a:latin typeface="ＭＳ Ｐゴシック" panose="020B0600070205080204" pitchFamily="50" charset="-128"/>
              <a:ea typeface="ＭＳ Ｐゴシック" panose="020B0600070205080204" pitchFamily="50" charset="-128"/>
              <a:cs typeface="Times New Roman" panose="02020603050405020304" pitchFamily="18" charset="0"/>
            </a:endParaRPr>
          </a:p>
          <a:p>
            <a:pPr marL="180975" indent="0">
              <a:lnSpc>
                <a:spcPts val="1200"/>
              </a:lnSpc>
              <a:spcAft>
                <a:spcPts val="300"/>
              </a:spcAft>
            </a:pPr>
            <a:endParaRPr lang="en-US" altLang="ja-JP" sz="900" kern="100" dirty="0">
              <a:solidFill>
                <a:srgbClr val="000000"/>
              </a:solidFill>
              <a:latin typeface="ＭＳ Ｐゴシック" panose="020B0600070205080204" pitchFamily="50" charset="-128"/>
              <a:ea typeface="ＭＳ Ｐゴシック" panose="020B0600070205080204" pitchFamily="50" charset="-128"/>
              <a:cs typeface="Times New Roman" panose="02020603050405020304" pitchFamily="18" charset="0"/>
            </a:endParaRPr>
          </a:p>
          <a:p>
            <a:pPr marL="180975" indent="0">
              <a:lnSpc>
                <a:spcPts val="1200"/>
              </a:lnSpc>
              <a:spcAft>
                <a:spcPts val="300"/>
              </a:spcAft>
            </a:pPr>
            <a:endParaRPr lang="en-US" altLang="ja-JP" sz="900" kern="100" dirty="0">
              <a:solidFill>
                <a:srgbClr val="000000"/>
              </a:solidFill>
              <a:latin typeface="ＭＳ Ｐゴシック" panose="020B0600070205080204" pitchFamily="50" charset="-128"/>
              <a:ea typeface="ＭＳ Ｐゴシック" panose="020B0600070205080204" pitchFamily="50" charset="-128"/>
              <a:cs typeface="Times New Roman" panose="02020603050405020304" pitchFamily="18" charset="0"/>
            </a:endParaRPr>
          </a:p>
          <a:p>
            <a:pPr indent="0">
              <a:lnSpc>
                <a:spcPts val="1200"/>
              </a:lnSpc>
              <a:spcAft>
                <a:spcPts val="300"/>
              </a:spcAft>
            </a:pPr>
            <a:r>
              <a:rPr kumimoji="0" lang="en-US" altLang="ja-JP" sz="900" b="0" i="0" u="none" strike="noStrike" kern="100" cap="none" normalizeH="0" baseline="0" dirty="0">
                <a:ln>
                  <a:noFill/>
                </a:ln>
                <a:solidFill>
                  <a:srgbClr val="000000"/>
                </a:solidFill>
                <a:latin typeface="ＭＳ Ｐゴシック" panose="020B0600070205080204" pitchFamily="50" charset="-128"/>
                <a:ea typeface="ＭＳ Ｐゴシック" panose="020B0600070205080204" pitchFamily="50" charset="-128"/>
                <a:cs typeface="Times New Roman" panose="02020603050405020304" pitchFamily="18" charset="0"/>
              </a:rPr>
              <a:t>3</a:t>
            </a:r>
            <a:r>
              <a:rPr kumimoji="0" lang="ja-JP" altLang="en-US" sz="900" b="0" i="0" u="none" strike="noStrike" kern="100" cap="none" normalizeH="0" baseline="0" dirty="0">
                <a:ln>
                  <a:noFill/>
                </a:ln>
                <a:solidFill>
                  <a:srgbClr val="000000"/>
                </a:solidFill>
                <a:latin typeface="ＭＳ Ｐゴシック" panose="020B0600070205080204" pitchFamily="50" charset="-128"/>
                <a:ea typeface="ＭＳ Ｐゴシック" panose="020B0600070205080204" pitchFamily="50" charset="-128"/>
                <a:cs typeface="Times New Roman" panose="02020603050405020304" pitchFamily="18" charset="0"/>
              </a:rPr>
              <a:t>　不支給の場合、その理由</a:t>
            </a:r>
            <a:endParaRPr kumimoji="0" lang="en-US" altLang="ja-JP" sz="900" b="0" i="0" u="none" strike="noStrike" kern="100" cap="none" normalizeH="0" baseline="0" dirty="0">
              <a:ln>
                <a:noFill/>
              </a:ln>
              <a:solidFill>
                <a:srgbClr val="000000"/>
              </a:solidFill>
              <a:latin typeface="ＭＳ Ｐゴシック" panose="020B0600070205080204" pitchFamily="50" charset="-128"/>
              <a:ea typeface="ＭＳ Ｐゴシック" panose="020B0600070205080204" pitchFamily="50" charset="-128"/>
              <a:cs typeface="Times New Roman" panose="02020603050405020304" pitchFamily="18" charset="0"/>
            </a:endParaRPr>
          </a:p>
          <a:p>
            <a:pPr marL="171450" indent="-171450">
              <a:lnSpc>
                <a:spcPts val="1200"/>
              </a:lnSpc>
              <a:spcAft>
                <a:spcPts val="300"/>
              </a:spcAft>
              <a:buFont typeface="ＭＳ Ｐゴシック" panose="020B0600070205080204" pitchFamily="50" charset="-128"/>
              <a:buChar char="○"/>
            </a:pPr>
            <a:endParaRPr lang="en-US" altLang="ja-JP" sz="900" kern="100" dirty="0">
              <a:solidFill>
                <a:srgbClr val="000000"/>
              </a:solidFill>
              <a:latin typeface="ＭＳ Ｐゴシック" panose="020B0600070205080204" pitchFamily="50" charset="-128"/>
              <a:ea typeface="ＭＳ Ｐゴシック" panose="020B0600070205080204" pitchFamily="50" charset="-128"/>
              <a:cs typeface="Times New Roman" panose="02020603050405020304" pitchFamily="18" charset="0"/>
            </a:endParaRPr>
          </a:p>
          <a:p>
            <a:pPr marL="171450" indent="-171450">
              <a:lnSpc>
                <a:spcPts val="1200"/>
              </a:lnSpc>
              <a:spcAft>
                <a:spcPts val="300"/>
              </a:spcAft>
              <a:buFont typeface="ＭＳ Ｐゴシック" panose="020B0600070205080204" pitchFamily="50" charset="-128"/>
              <a:buChar char="○"/>
            </a:pPr>
            <a:endParaRPr kumimoji="0" lang="en-US" altLang="ja-JP" sz="900" b="0" i="0" u="none" strike="noStrike" kern="100" cap="none" normalizeH="0" baseline="0" dirty="0">
              <a:ln>
                <a:noFill/>
              </a:ln>
              <a:solidFill>
                <a:srgbClr val="000000"/>
              </a:solidFill>
              <a:latin typeface="ＭＳ Ｐゴシック" panose="020B0600070205080204" pitchFamily="50" charset="-128"/>
              <a:ea typeface="ＭＳ Ｐゴシック" panose="020B0600070205080204" pitchFamily="50" charset="-128"/>
              <a:cs typeface="Times New Roman" panose="02020603050405020304" pitchFamily="18" charset="0"/>
            </a:endParaRPr>
          </a:p>
          <a:p>
            <a:pPr indent="0">
              <a:lnSpc>
                <a:spcPts val="1200"/>
              </a:lnSpc>
              <a:spcAft>
                <a:spcPts val="300"/>
              </a:spcAft>
            </a:pPr>
            <a:r>
              <a:rPr lang="en-US" altLang="ja-JP" sz="900" kern="100" dirty="0">
                <a:solidFill>
                  <a:srgbClr val="000000"/>
                </a:solidFill>
                <a:latin typeface="ＭＳ Ｐゴシック" panose="020B0600070205080204" pitchFamily="50" charset="-128"/>
                <a:ea typeface="ＭＳ Ｐゴシック" panose="020B0600070205080204" pitchFamily="50" charset="-128"/>
                <a:cs typeface="Times New Roman" panose="02020603050405020304" pitchFamily="18" charset="0"/>
              </a:rPr>
              <a:t>4</a:t>
            </a:r>
            <a:r>
              <a:rPr lang="ja-JP" altLang="en-US" sz="900" kern="100" dirty="0">
                <a:solidFill>
                  <a:srgbClr val="000000"/>
                </a:solidFill>
                <a:latin typeface="ＭＳ Ｐゴシック" panose="020B0600070205080204" pitchFamily="50" charset="-128"/>
                <a:ea typeface="ＭＳ Ｐゴシック" panose="020B0600070205080204" pitchFamily="50" charset="-128"/>
                <a:cs typeface="Times New Roman" panose="02020603050405020304" pitchFamily="18" charset="0"/>
              </a:rPr>
              <a:t>　この</a:t>
            </a:r>
            <a:r>
              <a:rPr lang="ja-JP" altLang="en-US" sz="900" kern="100" dirty="0">
                <a:solidFill>
                  <a:srgbClr val="000000"/>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通知が申請書受理後</a:t>
            </a:r>
            <a:r>
              <a:rPr lang="en-US" altLang="ja-JP" sz="900" kern="100" dirty="0">
                <a:solidFill>
                  <a:srgbClr val="000000"/>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14</a:t>
            </a:r>
            <a:r>
              <a:rPr lang="ja-JP" altLang="en-US" sz="900" kern="100" dirty="0">
                <a:solidFill>
                  <a:srgbClr val="000000"/>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日を経過した事由</a:t>
            </a:r>
            <a:endParaRPr lang="en-US" altLang="ja-JP" sz="900" kern="100" dirty="0">
              <a:solidFill>
                <a:srgbClr val="000000"/>
              </a:solidFill>
              <a:latin typeface="ＭＳ Ｐゴシック" panose="020B0600070205080204" pitchFamily="50" charset="-128"/>
              <a:ea typeface="ＭＳ Ｐゴシック" panose="020B0600070205080204" pitchFamily="50" charset="-128"/>
              <a:cs typeface="Times New Roman" panose="02020603050405020304" pitchFamily="18" charset="0"/>
            </a:endParaRPr>
          </a:p>
          <a:p>
            <a:pPr marL="171450" indent="-171450">
              <a:lnSpc>
                <a:spcPts val="1200"/>
              </a:lnSpc>
              <a:spcAft>
                <a:spcPts val="300"/>
              </a:spcAft>
              <a:buFont typeface="ＭＳ Ｐゴシック" panose="020B0600070205080204" pitchFamily="50" charset="-128"/>
              <a:buChar char="○"/>
            </a:pPr>
            <a:endParaRPr kumimoji="0" lang="en-US" altLang="ja-JP" sz="900" b="0" i="0" u="none" strike="noStrike" kern="100" cap="none" normalizeH="0" baseline="0" dirty="0">
              <a:ln>
                <a:noFill/>
              </a:ln>
              <a:solidFill>
                <a:srgbClr val="000000"/>
              </a:solidFill>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p>
            <a:pPr marL="171450" indent="-171450">
              <a:lnSpc>
                <a:spcPts val="1200"/>
              </a:lnSpc>
              <a:spcAft>
                <a:spcPts val="300"/>
              </a:spcAft>
              <a:buFont typeface="ＭＳ Ｐゴシック" panose="020B0600070205080204" pitchFamily="50" charset="-128"/>
              <a:buChar char="○"/>
            </a:pPr>
            <a:endParaRPr kumimoji="0" lang="en-US" altLang="ja-JP" sz="900" b="0" i="0" u="none" strike="noStrike" cap="none" normalizeH="0" baseline="0" dirty="0">
              <a:ln>
                <a:noFill/>
              </a:ln>
              <a:solidFill>
                <a:srgbClr val="000000"/>
              </a:solidFill>
              <a:effectLst/>
              <a:latin typeface="ＭＳ Ｐゴシック" panose="020B0600070205080204" pitchFamily="50" charset="-128"/>
              <a:ea typeface="ＭＳ Ｐゴシック" panose="020B0600070205080204" pitchFamily="50" charset="-128"/>
              <a:cs typeface="ＤＦ平成明朝体W3" charset="-128"/>
            </a:endParaRPr>
          </a:p>
        </p:txBody>
      </p:sp>
      <p:sp>
        <p:nvSpPr>
          <p:cNvPr id="23" name="正方形/長方形 22">
            <a:extLst>
              <a:ext uri="{FF2B5EF4-FFF2-40B4-BE49-F238E27FC236}">
                <a16:creationId xmlns:a16="http://schemas.microsoft.com/office/drawing/2014/main" id="{D145FA4E-0CE9-4986-A346-37745D475400}"/>
              </a:ext>
            </a:extLst>
          </p:cNvPr>
          <p:cNvSpPr/>
          <p:nvPr/>
        </p:nvSpPr>
        <p:spPr>
          <a:xfrm>
            <a:off x="616285" y="4827571"/>
            <a:ext cx="790614"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ctr"/>
            <a:r>
              <a:rPr kumimoji="1" lang="ja-JP" altLang="en-US" sz="900" dirty="0">
                <a:solidFill>
                  <a:srgbClr val="0070C0"/>
                </a:solidFill>
                <a:latin typeface="ＭＳ Ｐゴシック" panose="020B0600070205080204" pitchFamily="50" charset="-128"/>
                <a:ea typeface="ＭＳ Ｐゴシック" panose="020B0600070205080204" pitchFamily="50" charset="-128"/>
              </a:rPr>
              <a:t>通学</a:t>
            </a:r>
            <a:r>
              <a:rPr kumimoji="1" lang="ja-JP" altLang="en-US" sz="900" dirty="0">
                <a:solidFill>
                  <a:schemeClr val="accent1"/>
                </a:solidFill>
                <a:latin typeface="ＭＳ Ｐゴシック" panose="020B0600070205080204" pitchFamily="50" charset="-128"/>
                <a:ea typeface="ＭＳ Ｐゴシック" panose="020B0600070205080204" pitchFamily="50" charset="-128"/>
              </a:rPr>
              <a:t>・通勤区</a:t>
            </a:r>
            <a:r>
              <a:rPr kumimoji="1" lang="ja-JP" altLang="en-US" sz="900" dirty="0">
                <a:solidFill>
                  <a:srgbClr val="0070C0"/>
                </a:solidFill>
                <a:latin typeface="ＭＳ Ｐゴシック" panose="020B0600070205080204" pitchFamily="50" charset="-128"/>
                <a:ea typeface="ＭＳ Ｐゴシック" panose="020B0600070205080204" pitchFamily="50" charset="-128"/>
              </a:rPr>
              <a:t>分</a:t>
            </a:r>
          </a:p>
        </p:txBody>
      </p:sp>
      <p:sp>
        <p:nvSpPr>
          <p:cNvPr id="27" name="正方形/長方形 26">
            <a:extLst>
              <a:ext uri="{FF2B5EF4-FFF2-40B4-BE49-F238E27FC236}">
                <a16:creationId xmlns:a16="http://schemas.microsoft.com/office/drawing/2014/main" id="{26B2120A-9B04-4306-A0C6-AC3986B8DD0E}"/>
              </a:ext>
            </a:extLst>
          </p:cNvPr>
          <p:cNvSpPr/>
          <p:nvPr/>
        </p:nvSpPr>
        <p:spPr>
          <a:xfrm>
            <a:off x="1426742" y="4216895"/>
            <a:ext cx="5207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支給額</a:t>
            </a:r>
          </a:p>
        </p:txBody>
      </p:sp>
      <p:sp>
        <p:nvSpPr>
          <p:cNvPr id="28" name="正方形/長方形 27">
            <a:extLst>
              <a:ext uri="{FF2B5EF4-FFF2-40B4-BE49-F238E27FC236}">
                <a16:creationId xmlns:a16="http://schemas.microsoft.com/office/drawing/2014/main" id="{54D22CCB-70D2-4D78-98A7-6B72A265A942}"/>
              </a:ext>
            </a:extLst>
          </p:cNvPr>
          <p:cNvSpPr/>
          <p:nvPr/>
        </p:nvSpPr>
        <p:spPr>
          <a:xfrm>
            <a:off x="1426742" y="4379629"/>
            <a:ext cx="5207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支給日</a:t>
            </a:r>
          </a:p>
        </p:txBody>
      </p:sp>
      <p:sp>
        <p:nvSpPr>
          <p:cNvPr id="29" name="正方形/長方形 28">
            <a:extLst>
              <a:ext uri="{FF2B5EF4-FFF2-40B4-BE49-F238E27FC236}">
                <a16:creationId xmlns:a16="http://schemas.microsoft.com/office/drawing/2014/main" id="{A7820BE5-89C5-46E3-A081-7D47C2C4B2AA}"/>
              </a:ext>
            </a:extLst>
          </p:cNvPr>
          <p:cNvSpPr/>
          <p:nvPr/>
        </p:nvSpPr>
        <p:spPr>
          <a:xfrm>
            <a:off x="1426742" y="4542363"/>
            <a:ext cx="5207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支給方法</a:t>
            </a:r>
          </a:p>
        </p:txBody>
      </p:sp>
      <p:sp>
        <p:nvSpPr>
          <p:cNvPr id="33" name="正方形/長方形 32">
            <a:extLst>
              <a:ext uri="{FF2B5EF4-FFF2-40B4-BE49-F238E27FC236}">
                <a16:creationId xmlns:a16="http://schemas.microsoft.com/office/drawing/2014/main" id="{3CB55070-66FF-4A66-804D-980018C41BE2}"/>
              </a:ext>
            </a:extLst>
          </p:cNvPr>
          <p:cNvSpPr/>
          <p:nvPr/>
        </p:nvSpPr>
        <p:spPr>
          <a:xfrm>
            <a:off x="737842" y="5627767"/>
            <a:ext cx="688900" cy="181773"/>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ctr"/>
            <a:r>
              <a:rPr kumimoji="1" lang="ja-JP" altLang="en-US" sz="900" dirty="0">
                <a:solidFill>
                  <a:schemeClr val="tx1"/>
                </a:solidFill>
                <a:latin typeface="ＭＳ Ｐゴシック" panose="020B0600070205080204" pitchFamily="50" charset="-128"/>
                <a:ea typeface="ＭＳ Ｐゴシック" panose="020B0600070205080204" pitchFamily="50" charset="-128"/>
              </a:rPr>
              <a:t>不支給の理由</a:t>
            </a:r>
          </a:p>
        </p:txBody>
      </p:sp>
      <p:sp>
        <p:nvSpPr>
          <p:cNvPr id="34" name="正方形/長方形 33">
            <a:extLst>
              <a:ext uri="{FF2B5EF4-FFF2-40B4-BE49-F238E27FC236}">
                <a16:creationId xmlns:a16="http://schemas.microsoft.com/office/drawing/2014/main" id="{F33A7500-DAA0-4E86-B360-32CC6839513C}"/>
              </a:ext>
            </a:extLst>
          </p:cNvPr>
          <p:cNvSpPr/>
          <p:nvPr/>
        </p:nvSpPr>
        <p:spPr>
          <a:xfrm>
            <a:off x="736184" y="6142277"/>
            <a:ext cx="688900" cy="181773"/>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ctr"/>
            <a:r>
              <a:rPr kumimoji="1" lang="zh-TW" altLang="en-US" sz="900" dirty="0">
                <a:solidFill>
                  <a:schemeClr val="tx1"/>
                </a:solidFill>
                <a:latin typeface="ＭＳ Ｐゴシック" panose="020B0600070205080204" pitchFamily="50" charset="-128"/>
                <a:ea typeface="ＭＳ Ｐゴシック" panose="020B0600070205080204" pitchFamily="50" charset="-128"/>
              </a:rPr>
              <a:t>決定遅延理由</a:t>
            </a:r>
            <a:endParaRPr kumimoji="1" lang="ja-JP" altLang="en-US" sz="900" dirty="0">
              <a:solidFill>
                <a:schemeClr val="tx1"/>
              </a:solidFill>
              <a:latin typeface="ＭＳ Ｐゴシック" panose="020B0600070205080204" pitchFamily="50" charset="-128"/>
              <a:ea typeface="ＭＳ Ｐゴシック" panose="020B0600070205080204" pitchFamily="50" charset="-128"/>
            </a:endParaRPr>
          </a:p>
        </p:txBody>
      </p:sp>
      <p:grpSp>
        <p:nvGrpSpPr>
          <p:cNvPr id="49" name="グループ化 48">
            <a:extLst>
              <a:ext uri="{FF2B5EF4-FFF2-40B4-BE49-F238E27FC236}">
                <a16:creationId xmlns:a16="http://schemas.microsoft.com/office/drawing/2014/main" id="{6831A4D2-2C33-43CF-B9D6-183D00B4169E}"/>
              </a:ext>
            </a:extLst>
          </p:cNvPr>
          <p:cNvGrpSpPr/>
          <p:nvPr/>
        </p:nvGrpSpPr>
        <p:grpSpPr>
          <a:xfrm>
            <a:off x="5169012" y="8783820"/>
            <a:ext cx="1469152" cy="1014714"/>
            <a:chOff x="4410455" y="8217841"/>
            <a:chExt cx="1469152" cy="1014714"/>
          </a:xfrm>
          <a:noFill/>
        </p:grpSpPr>
        <p:sp>
          <p:nvSpPr>
            <p:cNvPr id="51" name="テキスト ボックス 50">
              <a:extLst>
                <a:ext uri="{FF2B5EF4-FFF2-40B4-BE49-F238E27FC236}">
                  <a16:creationId xmlns:a16="http://schemas.microsoft.com/office/drawing/2014/main" id="{767F8073-8442-489D-93CF-83EE017ABE7F}"/>
                </a:ext>
              </a:extLst>
            </p:cNvPr>
            <p:cNvSpPr txBox="1"/>
            <p:nvPr/>
          </p:nvSpPr>
          <p:spPr>
            <a:xfrm>
              <a:off x="4410455" y="8217841"/>
              <a:ext cx="883920" cy="230832"/>
            </a:xfrm>
            <a:prstGeom prst="rect">
              <a:avLst/>
            </a:prstGeom>
            <a:grpFill/>
          </p:spPr>
          <p:txBody>
            <a:bodyPr wrap="square" rtlCol="0">
              <a:spAutoFit/>
            </a:bodyPr>
            <a:lstStyle/>
            <a:p>
              <a:r>
                <a:rPr kumimoji="1" lang="ja-JP" altLang="en-US" sz="900" dirty="0">
                  <a:latin typeface="ＭＳ Ｐゴシック" panose="020B0600070205080204" pitchFamily="50" charset="-128"/>
                  <a:ea typeface="ＭＳ Ｐゴシック" panose="020B0600070205080204" pitchFamily="50" charset="-128"/>
                </a:rPr>
                <a:t>問い合わせ先</a:t>
              </a:r>
            </a:p>
          </p:txBody>
        </p:sp>
        <p:sp>
          <p:nvSpPr>
            <p:cNvPr id="52" name="正方形/長方形 51">
              <a:extLst>
                <a:ext uri="{FF2B5EF4-FFF2-40B4-BE49-F238E27FC236}">
                  <a16:creationId xmlns:a16="http://schemas.microsoft.com/office/drawing/2014/main" id="{52315E51-CEC0-46B2-8CB0-9875B2E0AF38}"/>
                </a:ext>
              </a:extLst>
            </p:cNvPr>
            <p:cNvSpPr/>
            <p:nvPr/>
          </p:nvSpPr>
          <p:spPr>
            <a:xfrm>
              <a:off x="4492546" y="8491289"/>
              <a:ext cx="801830" cy="138808"/>
            </a:xfrm>
            <a:prstGeom prst="rect">
              <a:avLst/>
            </a:prstGeom>
            <a:grp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福祉事務所名</a:t>
              </a:r>
            </a:p>
          </p:txBody>
        </p:sp>
        <p:sp>
          <p:nvSpPr>
            <p:cNvPr id="53" name="正方形/長方形 52">
              <a:extLst>
                <a:ext uri="{FF2B5EF4-FFF2-40B4-BE49-F238E27FC236}">
                  <a16:creationId xmlns:a16="http://schemas.microsoft.com/office/drawing/2014/main" id="{FE453DA6-62FF-4BFE-91D6-D6B336F57EB6}"/>
                </a:ext>
              </a:extLst>
            </p:cNvPr>
            <p:cNvSpPr/>
            <p:nvPr/>
          </p:nvSpPr>
          <p:spPr>
            <a:xfrm>
              <a:off x="4492544" y="8694793"/>
              <a:ext cx="419974" cy="138808"/>
            </a:xfrm>
            <a:prstGeom prst="rect">
              <a:avLst/>
            </a:prstGeom>
            <a:grp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所属部</a:t>
              </a:r>
            </a:p>
          </p:txBody>
        </p:sp>
        <p:sp>
          <p:nvSpPr>
            <p:cNvPr id="54" name="正方形/長方形 53">
              <a:extLst>
                <a:ext uri="{FF2B5EF4-FFF2-40B4-BE49-F238E27FC236}">
                  <a16:creationId xmlns:a16="http://schemas.microsoft.com/office/drawing/2014/main" id="{CBB28C67-A5D1-42E7-8D21-B0EC60E26A6F}"/>
                </a:ext>
              </a:extLst>
            </p:cNvPr>
            <p:cNvSpPr/>
            <p:nvPr/>
          </p:nvSpPr>
          <p:spPr>
            <a:xfrm>
              <a:off x="4948647" y="8696963"/>
              <a:ext cx="447415" cy="135760"/>
            </a:xfrm>
            <a:prstGeom prst="rect">
              <a:avLst/>
            </a:prstGeom>
            <a:grp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所属課</a:t>
              </a:r>
            </a:p>
          </p:txBody>
        </p:sp>
        <p:sp>
          <p:nvSpPr>
            <p:cNvPr id="55" name="正方形/長方形 54">
              <a:extLst>
                <a:ext uri="{FF2B5EF4-FFF2-40B4-BE49-F238E27FC236}">
                  <a16:creationId xmlns:a16="http://schemas.microsoft.com/office/drawing/2014/main" id="{DDA305C9-F3CA-4AE4-BE5E-09D74DF1B08A}"/>
                </a:ext>
              </a:extLst>
            </p:cNvPr>
            <p:cNvSpPr/>
            <p:nvPr/>
          </p:nvSpPr>
          <p:spPr>
            <a:xfrm>
              <a:off x="5432192" y="8694793"/>
              <a:ext cx="447415" cy="138808"/>
            </a:xfrm>
            <a:prstGeom prst="rect">
              <a:avLst/>
            </a:prstGeom>
            <a:grp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所属係</a:t>
              </a:r>
            </a:p>
          </p:txBody>
        </p:sp>
        <p:sp>
          <p:nvSpPr>
            <p:cNvPr id="56" name="正方形/長方形 55">
              <a:extLst>
                <a:ext uri="{FF2B5EF4-FFF2-40B4-BE49-F238E27FC236}">
                  <a16:creationId xmlns:a16="http://schemas.microsoft.com/office/drawing/2014/main" id="{C12BF130-15B7-4AC9-B538-E5DE585F0D42}"/>
                </a:ext>
              </a:extLst>
            </p:cNvPr>
            <p:cNvSpPr/>
            <p:nvPr/>
          </p:nvSpPr>
          <p:spPr>
            <a:xfrm>
              <a:off x="4948647" y="8889754"/>
              <a:ext cx="787925" cy="138808"/>
            </a:xfrm>
            <a:prstGeom prst="rect">
              <a:avLst/>
            </a:prstGeom>
            <a:grp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地区担当員名</a:t>
              </a:r>
            </a:p>
          </p:txBody>
        </p:sp>
        <p:sp>
          <p:nvSpPr>
            <p:cNvPr id="57" name="正方形/長方形 56">
              <a:extLst>
                <a:ext uri="{FF2B5EF4-FFF2-40B4-BE49-F238E27FC236}">
                  <a16:creationId xmlns:a16="http://schemas.microsoft.com/office/drawing/2014/main" id="{601CC20C-9DFB-4819-A2EF-4F002861F38C}"/>
                </a:ext>
              </a:extLst>
            </p:cNvPr>
            <p:cNvSpPr/>
            <p:nvPr/>
          </p:nvSpPr>
          <p:spPr>
            <a:xfrm>
              <a:off x="4492544" y="9093747"/>
              <a:ext cx="565500" cy="138808"/>
            </a:xfrm>
            <a:prstGeom prst="rect">
              <a:avLst/>
            </a:prstGeom>
            <a:grp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accent1"/>
                  </a:solidFill>
                  <a:latin typeface="ＭＳ Ｐゴシック" panose="020B0600070205080204" pitchFamily="50" charset="-128"/>
                  <a:ea typeface="ＭＳ Ｐゴシック" panose="020B0600070205080204" pitchFamily="50" charset="-128"/>
                </a:rPr>
                <a:t>電話番号</a:t>
              </a:r>
            </a:p>
          </p:txBody>
        </p:sp>
        <p:sp>
          <p:nvSpPr>
            <p:cNvPr id="58" name="正方形/長方形 57">
              <a:extLst>
                <a:ext uri="{FF2B5EF4-FFF2-40B4-BE49-F238E27FC236}">
                  <a16:creationId xmlns:a16="http://schemas.microsoft.com/office/drawing/2014/main" id="{0062219E-2228-42F8-A30E-5883FBA74355}"/>
                </a:ext>
              </a:extLst>
            </p:cNvPr>
            <p:cNvSpPr/>
            <p:nvPr/>
          </p:nvSpPr>
          <p:spPr>
            <a:xfrm>
              <a:off x="4466531" y="8889754"/>
              <a:ext cx="419974" cy="138808"/>
            </a:xfrm>
            <a:prstGeom prst="rect">
              <a:avLst/>
            </a:prstGeom>
            <a:grpFill/>
            <a:ln w="12700">
              <a:no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担当員</a:t>
              </a:r>
            </a:p>
          </p:txBody>
        </p:sp>
        <p:sp>
          <p:nvSpPr>
            <p:cNvPr id="2" name="正方形/長方形 1">
              <a:extLst>
                <a:ext uri="{FF2B5EF4-FFF2-40B4-BE49-F238E27FC236}">
                  <a16:creationId xmlns:a16="http://schemas.microsoft.com/office/drawing/2014/main" id="{E4EEBEBB-E7F8-07C0-1761-5D4B5F2819A4}"/>
                </a:ext>
              </a:extLst>
            </p:cNvPr>
            <p:cNvSpPr/>
            <p:nvPr/>
          </p:nvSpPr>
          <p:spPr>
            <a:xfrm>
              <a:off x="5113312" y="9087940"/>
              <a:ext cx="565500" cy="138808"/>
            </a:xfrm>
            <a:prstGeom prst="rect">
              <a:avLst/>
            </a:prstGeom>
            <a:grp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en-US" altLang="ja-JP" sz="900" dirty="0">
                  <a:solidFill>
                    <a:schemeClr val="accent1"/>
                  </a:solidFill>
                  <a:latin typeface="ＭＳ Ｐゴシック" panose="020B0600070205080204" pitchFamily="50" charset="-128"/>
                  <a:ea typeface="ＭＳ Ｐゴシック" panose="020B0600070205080204" pitchFamily="50" charset="-128"/>
                </a:rPr>
                <a:t>FAX</a:t>
              </a:r>
              <a:r>
                <a:rPr kumimoji="1" lang="ja-JP" altLang="en-US" sz="900" dirty="0">
                  <a:solidFill>
                    <a:schemeClr val="accent1"/>
                  </a:solidFill>
                  <a:latin typeface="ＭＳ Ｐゴシック" panose="020B0600070205080204" pitchFamily="50" charset="-128"/>
                  <a:ea typeface="ＭＳ Ｐゴシック" panose="020B0600070205080204" pitchFamily="50" charset="-128"/>
                </a:rPr>
                <a:t>番号</a:t>
              </a:r>
            </a:p>
          </p:txBody>
        </p:sp>
      </p:grpSp>
      <p:grpSp>
        <p:nvGrpSpPr>
          <p:cNvPr id="50" name="グループ化 49">
            <a:extLst>
              <a:ext uri="{FF2B5EF4-FFF2-40B4-BE49-F238E27FC236}">
                <a16:creationId xmlns:a16="http://schemas.microsoft.com/office/drawing/2014/main" id="{71817744-FB19-40DC-A3AC-ABADAE4A9D1F}"/>
              </a:ext>
            </a:extLst>
          </p:cNvPr>
          <p:cNvGrpSpPr/>
          <p:nvPr/>
        </p:nvGrpSpPr>
        <p:grpSpPr>
          <a:xfrm>
            <a:off x="683842" y="2345237"/>
            <a:ext cx="5347046" cy="230832"/>
            <a:chOff x="722861" y="1769852"/>
            <a:chExt cx="5347046" cy="230832"/>
          </a:xfrm>
          <a:noFill/>
        </p:grpSpPr>
        <p:sp>
          <p:nvSpPr>
            <p:cNvPr id="59" name="Rectangle 109">
              <a:extLst>
                <a:ext uri="{FF2B5EF4-FFF2-40B4-BE49-F238E27FC236}">
                  <a16:creationId xmlns:a16="http://schemas.microsoft.com/office/drawing/2014/main" id="{D8555C21-EF4F-45D3-A3E2-0EF21B067B98}"/>
                </a:ext>
              </a:extLst>
            </p:cNvPr>
            <p:cNvSpPr>
              <a:spLocks noChangeArrowheads="1"/>
            </p:cNvSpPr>
            <p:nvPr/>
          </p:nvSpPr>
          <p:spPr bwMode="auto">
            <a:xfrm>
              <a:off x="2318540" y="1769852"/>
              <a:ext cx="3751367" cy="230832"/>
            </a:xfrm>
            <a:prstGeom prst="rect">
              <a:avLst/>
            </a:prstGeom>
            <a:grpFill/>
            <a:ln>
              <a:noFill/>
            </a:ln>
            <a:effectLst/>
            <a:extLs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ctr" anchorCtr="0" compatLnSpc="1">
              <a:prstTxWarp prst="textNoShape">
                <a:avLst/>
              </a:prstTxWarp>
              <a:spAutoFit/>
            </a:bodyPr>
            <a:lstStyle>
              <a:lvl1pPr indent="120650"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marR="0" lvl="0" indent="0" defTabSz="914400" rtl="0" eaLnBrk="0" fontAlgn="base" latinLnBrk="0" hangingPunct="0">
                <a:lnSpc>
                  <a:spcPct val="100000"/>
                </a:lnSpc>
                <a:spcBef>
                  <a:spcPct val="0"/>
                </a:spcBef>
                <a:spcAft>
                  <a:spcPct val="0"/>
                </a:spcAft>
                <a:buClrTx/>
                <a:buSzTx/>
                <a:buFontTx/>
                <a:buNone/>
                <a:tabLst>
                  <a:tab pos="177800" algn="l"/>
                  <a:tab pos="2057400" algn="l"/>
                </a:tabLst>
              </a:pPr>
              <a:r>
                <a:rPr kumimoji="0" lang="ja-JP" altLang="en-US" sz="900" b="0" i="0" u="none" strike="noStrike" cap="none" normalizeH="0" baseline="0" dirty="0">
                  <a:ln>
                    <a:noFill/>
                  </a:ln>
                  <a:solidFill>
                    <a:srgbClr val="000000"/>
                  </a:solidFill>
                  <a:effectLst/>
                  <a:latin typeface="ＭＳ Ｐゴシック" panose="020B0600070205080204" pitchFamily="50" charset="-128"/>
                  <a:ea typeface="ＭＳ Ｐゴシック" panose="020B0600070205080204" pitchFamily="50" charset="-128"/>
                  <a:cs typeface="ＤＦ平成明朝体W3" charset="-128"/>
                </a:rPr>
                <a:t>進学</a:t>
              </a:r>
              <a:r>
                <a:rPr kumimoji="0" lang="ja-JP" altLang="en-US" sz="900" b="0" i="0" u="none" strike="noStrike" cap="none" normalizeH="0" dirty="0">
                  <a:ln>
                    <a:noFill/>
                  </a:ln>
                  <a:effectLst/>
                  <a:latin typeface="ＭＳ Ｐゴシック" panose="020B0600070205080204" pitchFamily="50" charset="-128"/>
                  <a:ea typeface="ＭＳ Ｐゴシック" panose="020B0600070205080204" pitchFamily="50" charset="-128"/>
                  <a:cs typeface="ＤＦ平成明朝体W3" charset="-128"/>
                </a:rPr>
                <a:t>・就職準</a:t>
              </a:r>
              <a:r>
                <a:rPr kumimoji="0" lang="ja-JP" altLang="en-US" sz="900" b="0" i="0" u="none" strike="noStrike" cap="none" normalizeH="0" baseline="0" dirty="0">
                  <a:ln>
                    <a:noFill/>
                  </a:ln>
                  <a:solidFill>
                    <a:srgbClr val="000000"/>
                  </a:solidFill>
                  <a:effectLst/>
                  <a:latin typeface="ＭＳ Ｐゴシック" panose="020B0600070205080204" pitchFamily="50" charset="-128"/>
                  <a:ea typeface="ＭＳ Ｐゴシック" panose="020B0600070205080204" pitchFamily="50" charset="-128"/>
                  <a:cs typeface="ＤＦ平成明朝体W3" charset="-128"/>
                </a:rPr>
                <a:t>備給付金について、次のとおり決定しましたので通知します。</a:t>
              </a:r>
              <a:endParaRPr kumimoji="0" lang="en-US" altLang="ja-JP" sz="900" b="0" i="0" u="none" strike="noStrike" cap="none" normalizeH="0" baseline="0" dirty="0">
                <a:ln>
                  <a:noFill/>
                </a:ln>
                <a:solidFill>
                  <a:srgbClr val="000000"/>
                </a:solidFill>
                <a:effectLst/>
                <a:latin typeface="ＭＳ Ｐゴシック" panose="020B0600070205080204" pitchFamily="50" charset="-128"/>
                <a:ea typeface="ＭＳ Ｐゴシック" panose="020B0600070205080204" pitchFamily="50" charset="-128"/>
                <a:cs typeface="ＤＦ平成明朝体W3" charset="-128"/>
              </a:endParaRPr>
            </a:p>
          </p:txBody>
        </p:sp>
        <p:sp>
          <p:nvSpPr>
            <p:cNvPr id="61" name="正方形/長方形 60">
              <a:extLst>
                <a:ext uri="{FF2B5EF4-FFF2-40B4-BE49-F238E27FC236}">
                  <a16:creationId xmlns:a16="http://schemas.microsoft.com/office/drawing/2014/main" id="{92EB1B7D-5FC2-41C2-BE71-168BB5A11B7F}"/>
                </a:ext>
              </a:extLst>
            </p:cNvPr>
            <p:cNvSpPr/>
            <p:nvPr/>
          </p:nvSpPr>
          <p:spPr>
            <a:xfrm>
              <a:off x="722861" y="1831591"/>
              <a:ext cx="767802" cy="128588"/>
            </a:xfrm>
            <a:prstGeom prst="rect">
              <a:avLst/>
            </a:prstGeom>
            <a:grp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ctr"/>
              <a:r>
                <a:rPr kumimoji="1" lang="ja-JP" altLang="en-US" sz="900" dirty="0">
                  <a:solidFill>
                    <a:schemeClr val="tx1"/>
                  </a:solidFill>
                  <a:latin typeface="ＭＳ Ｐゴシック" panose="020B0600070205080204" pitchFamily="50" charset="-128"/>
                  <a:ea typeface="ＭＳ Ｐゴシック" panose="020B0600070205080204" pitchFamily="50" charset="-128"/>
                </a:rPr>
                <a:t>申請年月日</a:t>
              </a:r>
            </a:p>
          </p:txBody>
        </p:sp>
        <p:sp>
          <p:nvSpPr>
            <p:cNvPr id="62" name="正方形/長方形 61">
              <a:extLst>
                <a:ext uri="{FF2B5EF4-FFF2-40B4-BE49-F238E27FC236}">
                  <a16:creationId xmlns:a16="http://schemas.microsoft.com/office/drawing/2014/main" id="{BAF13019-780D-41E7-B805-A23FBBDB4F2A}"/>
                </a:ext>
              </a:extLst>
            </p:cNvPr>
            <p:cNvSpPr/>
            <p:nvPr/>
          </p:nvSpPr>
          <p:spPr>
            <a:xfrm>
              <a:off x="1603852" y="1831591"/>
              <a:ext cx="767802" cy="128588"/>
            </a:xfrm>
            <a:prstGeom prst="rect">
              <a:avLst/>
            </a:prstGeom>
            <a:grp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ctr"/>
              <a:r>
                <a:rPr kumimoji="1" lang="ja-JP" altLang="en-US" sz="900" dirty="0">
                  <a:solidFill>
                    <a:schemeClr val="tx1"/>
                  </a:solidFill>
                  <a:latin typeface="ＭＳ Ｐゴシック" panose="020B0600070205080204" pitchFamily="50" charset="-128"/>
                  <a:ea typeface="ＭＳ Ｐゴシック" panose="020B0600070205080204" pitchFamily="50" charset="-128"/>
                </a:rPr>
                <a:t>根拠法令</a:t>
              </a:r>
            </a:p>
          </p:txBody>
        </p:sp>
      </p:grpSp>
      <p:sp>
        <p:nvSpPr>
          <p:cNvPr id="63" name="正方形/長方形 62">
            <a:extLst>
              <a:ext uri="{FF2B5EF4-FFF2-40B4-BE49-F238E27FC236}">
                <a16:creationId xmlns:a16="http://schemas.microsoft.com/office/drawing/2014/main" id="{679F6A80-F62C-4E92-ABE7-B0DF1313BB3E}"/>
              </a:ext>
            </a:extLst>
          </p:cNvPr>
          <p:cNvSpPr/>
          <p:nvPr/>
        </p:nvSpPr>
        <p:spPr>
          <a:xfrm>
            <a:off x="4912474" y="2004649"/>
            <a:ext cx="261253"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ctr"/>
            <a:r>
              <a:rPr lang="ja-JP" altLang="en-US" sz="900" dirty="0">
                <a:solidFill>
                  <a:srgbClr val="0070C0"/>
                </a:solidFill>
                <a:latin typeface="ＭＳ Ｐゴシック" panose="020B0600070205080204" pitchFamily="50" charset="-128"/>
                <a:ea typeface="ＭＳ Ｐゴシック" panose="020B0600070205080204" pitchFamily="50" charset="-128"/>
                <a:cs typeface="ＤＦ平成明朝体W3" charset="-128"/>
              </a:rPr>
              <a:t>（控）</a:t>
            </a:r>
            <a:endParaRPr kumimoji="1" lang="ja-JP" altLang="en-US" sz="900" dirty="0">
              <a:solidFill>
                <a:schemeClr val="tx1"/>
              </a:solidFill>
              <a:latin typeface="ＭＳ Ｐゴシック" panose="020B0600070205080204" pitchFamily="50" charset="-128"/>
              <a:ea typeface="ＭＳ Ｐゴシック" panose="020B0600070205080204" pitchFamily="50" charset="-128"/>
            </a:endParaRPr>
          </a:p>
        </p:txBody>
      </p:sp>
      <p:sp>
        <p:nvSpPr>
          <p:cNvPr id="65" name="正方形/長方形 64">
            <a:extLst>
              <a:ext uri="{FF2B5EF4-FFF2-40B4-BE49-F238E27FC236}">
                <a16:creationId xmlns:a16="http://schemas.microsoft.com/office/drawing/2014/main" id="{D915D9E3-AD2B-41FF-A46F-C98F9DE85A59}"/>
              </a:ext>
            </a:extLst>
          </p:cNvPr>
          <p:cNvSpPr/>
          <p:nvPr/>
        </p:nvSpPr>
        <p:spPr>
          <a:xfrm>
            <a:off x="736184" y="3257928"/>
            <a:ext cx="767802"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ctr"/>
            <a:r>
              <a:rPr kumimoji="1" lang="ja-JP" altLang="en-US" sz="900" dirty="0">
                <a:solidFill>
                  <a:schemeClr val="tx1"/>
                </a:solidFill>
                <a:latin typeface="ＭＳ Ｐゴシック" panose="020B0600070205080204" pitchFamily="50" charset="-128"/>
                <a:ea typeface="ＭＳ Ｐゴシック" panose="020B0600070205080204" pitchFamily="50" charset="-128"/>
              </a:rPr>
              <a:t>支給可否</a:t>
            </a:r>
          </a:p>
        </p:txBody>
      </p:sp>
      <p:sp>
        <p:nvSpPr>
          <p:cNvPr id="60" name="正方形/長方形 59">
            <a:extLst>
              <a:ext uri="{FF2B5EF4-FFF2-40B4-BE49-F238E27FC236}">
                <a16:creationId xmlns:a16="http://schemas.microsoft.com/office/drawing/2014/main" id="{CA0C052C-64BE-4909-82E3-82DB18B46605}"/>
              </a:ext>
            </a:extLst>
          </p:cNvPr>
          <p:cNvSpPr/>
          <p:nvPr/>
        </p:nvSpPr>
        <p:spPr>
          <a:xfrm>
            <a:off x="3453268" y="2004649"/>
            <a:ext cx="622026"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ctr"/>
            <a:r>
              <a:rPr kumimoji="1" lang="ja-JP" altLang="en-US" sz="900" dirty="0">
                <a:solidFill>
                  <a:schemeClr val="tx1"/>
                </a:solidFill>
                <a:latin typeface="ＭＳ Ｐゴシック" panose="020B0600070205080204" pitchFamily="50" charset="-128"/>
                <a:ea typeface="ＭＳ Ｐゴシック" panose="020B0600070205080204" pitchFamily="50" charset="-128"/>
              </a:rPr>
              <a:t>決定内容</a:t>
            </a:r>
          </a:p>
        </p:txBody>
      </p:sp>
    </p:spTree>
    <p:extLst>
      <p:ext uri="{BB962C8B-B14F-4D97-AF65-F5344CB8AC3E}">
        <p14:creationId xmlns:p14="http://schemas.microsoft.com/office/powerpoint/2010/main" val="294589695"/>
      </p:ext>
    </p:extLst>
  </p:cSld>
  <p:clrMapOvr>
    <a:masterClrMapping/>
  </p:clrMapOvr>
</p:sld>
</file>

<file path=ppt/tags/tag1.xml><?xml version="1.0" encoding="utf-8"?>
<p:tagLst xmlns:a="http://schemas.openxmlformats.org/drawingml/2006/main" xmlns:r="http://schemas.openxmlformats.org/officeDocument/2006/relationships" xmlns:p="http://schemas.openxmlformats.org/presentationml/2006/main">
  <p:tag name="THINKCELLUNDODONOTDELETE" val="0"/>
</p:tagLst>
</file>

<file path=ppt/tags/tag2.xml><?xml version="1.0" encoding="utf-8"?>
<p:tagLst xmlns:a="http://schemas.openxmlformats.org/drawingml/2006/main" xmlns:r="http://schemas.openxmlformats.org/officeDocument/2006/relationships" xmlns:p="http://schemas.openxmlformats.org/presentationml/2006/main">
  <p:tag name="THINKCELLSHAPEDONOTDELETE" val="thinkcellActiveDocDoNotDelete"/>
</p:tagLst>
</file>

<file path=ppt/tags/tag3.xml><?xml version="1.0" encoding="utf-8"?>
<p:tagLst xmlns:a="http://schemas.openxmlformats.org/drawingml/2006/main" xmlns:r="http://schemas.openxmlformats.org/officeDocument/2006/relationships" xmlns:p="http://schemas.openxmlformats.org/presentationml/2006/main">
  <p:tag name="THINKCELLSHAPEDONOTDELETE" val="thinkcellActiveDocDoNotDelete"/>
</p:tagLst>
</file>

<file path=ppt/theme/theme1.xml><?xml version="1.0" encoding="utf-8"?>
<a:theme xmlns:a="http://schemas.openxmlformats.org/drawingml/2006/main" name="Office テーマ">
  <a:themeElements>
    <a:clrScheme name="Office テーマ">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テーマ">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テーマ">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customXml/_rels/item1.xml.rels><?xml version="1.0" encoding="UTF-8" standalone="yes"?>
<Relationships xmlns="http://schemas.openxmlformats.org/package/2006/relationships"><Relationship Id="rId1" Type="http://schemas.openxmlformats.org/officeDocument/2006/relationships/customXmlProps" Target="itemProps1.xml"/></Relationships>
</file>

<file path=customXml/_rels/item2.xml.rels><?xml version="1.0" encoding="UTF-8" standalone="yes"?>
<Relationships xmlns="http://schemas.openxmlformats.org/package/2006/relationships"><Relationship Id="rId1" Type="http://schemas.openxmlformats.org/officeDocument/2006/relationships/customXmlProps" Target="itemProps2.xml"/></Relationships>
</file>

<file path=customXml/_rels/item3.xml.rels><?xml version="1.0" encoding="UTF-8" standalone="yes"?>
<Relationships xmlns="http://schemas.openxmlformats.org/package/2006/relationships"><Relationship Id="rId1" Type="http://schemas.openxmlformats.org/officeDocument/2006/relationships/customXmlProps" Target="itemProps3.xml"/></Relationships>
</file>

<file path=customXml/item1.xml><?xml version="1.0" encoding="utf-8"?>
<ct:contentTypeSchema xmlns:ct="http://schemas.microsoft.com/office/2006/metadata/contentType" xmlns:ma="http://schemas.microsoft.com/office/2006/metadata/properties/metaAttributes" ct:_="" ma:_="" ma:contentTypeName="ドキュメント" ma:contentTypeID="0x01010072D4258CA3517149908D3B60E55ECCDC" ma:contentTypeVersion="14" ma:contentTypeDescription="新しいドキュメントを作成します。" ma:contentTypeScope="" ma:versionID="308a71d53a4f9137c8bac8e35225fb5e">
  <xsd:schema xmlns:xsd="http://www.w3.org/2001/XMLSchema" xmlns:xs="http://www.w3.org/2001/XMLSchema" xmlns:p="http://schemas.microsoft.com/office/2006/metadata/properties" xmlns:ns2="c97f0004-81d4-41ad-b834-2a96fc4591f7" xmlns:ns3="e0e86db0-997c-4cb6-bb34-f88ecb8e7e9c" targetNamespace="http://schemas.microsoft.com/office/2006/metadata/properties" ma:root="true" ma:fieldsID="85bab440deeb6d8956b6a92ab5f4069e" ns2:_="" ns3:_="">
    <xsd:import namespace="c97f0004-81d4-41ad-b834-2a96fc4591f7"/>
    <xsd:import namespace="e0e86db0-997c-4cb6-bb34-f88ecb8e7e9c"/>
    <xsd:element name="properties">
      <xsd:complexType>
        <xsd:sequence>
          <xsd:element name="documentManagement">
            <xsd:complexType>
              <xsd:all>
                <xsd:element ref="ns2:MediaServiceMetadata" minOccurs="0"/>
                <xsd:element ref="ns2:MediaServiceFastMetadata" minOccurs="0"/>
                <xsd:element ref="ns2:MediaServiceSearchProperties" minOccurs="0"/>
                <xsd:element ref="ns2:MediaServiceObjectDetectorVersions" minOccurs="0"/>
                <xsd:element ref="ns2:MediaServiceDateTaken" minOccurs="0"/>
                <xsd:element ref="ns2:MediaServiceGenerationTime" minOccurs="0"/>
                <xsd:element ref="ns2:MediaServiceEventHashCode" minOccurs="0"/>
                <xsd:element ref="ns2:MediaLengthInSeconds" minOccurs="0"/>
                <xsd:element ref="ns2:lcf76f155ced4ddcb4097134ff3c332f" minOccurs="0"/>
                <xsd:element ref="ns3:TaxCatchAll" minOccurs="0"/>
                <xsd:element ref="ns2:MediaServiceOCR" minOccurs="0"/>
                <xsd:element ref="ns2:MediaServiceLocation" minOccurs="0"/>
                <xsd:element ref="ns2:MediaServiceBillingMetadata" minOccurs="0"/>
              </xsd:all>
            </xsd:complexType>
          </xsd:element>
        </xsd:sequence>
      </xsd:complexType>
    </xsd:element>
  </xsd:schema>
  <xsd:schema xmlns:xsd="http://www.w3.org/2001/XMLSchema" xmlns:xs="http://www.w3.org/2001/XMLSchema" xmlns:dms="http://schemas.microsoft.com/office/2006/documentManagement/types" xmlns:pc="http://schemas.microsoft.com/office/infopath/2007/PartnerControls" targetNamespace="c97f0004-81d4-41ad-b834-2a96fc4591f7" elementFormDefault="qualified">
    <xsd:import namespace="http://schemas.microsoft.com/office/2006/documentManagement/types"/>
    <xsd:import namespace="http://schemas.microsoft.com/office/infopath/2007/PartnerControls"/>
    <xsd:element name="MediaServiceMetadata" ma:index="8" nillable="true" ma:displayName="MediaServiceMetadata" ma:hidden="true" ma:internalName="MediaServiceMetadata" ma:readOnly="true">
      <xsd:simpleType>
        <xsd:restriction base="dms:Note"/>
      </xsd:simpleType>
    </xsd:element>
    <xsd:element name="MediaServiceFastMetadata" ma:index="9" nillable="true" ma:displayName="MediaServiceFastMetadata" ma:hidden="true" ma:internalName="MediaServiceFastMetadata" ma:readOnly="true">
      <xsd:simpleType>
        <xsd:restriction base="dms:Note"/>
      </xsd:simpleType>
    </xsd:element>
    <xsd:element name="MediaServiceSearchProperties" ma:index="10" nillable="true" ma:displayName="MediaServiceSearchProperties" ma:hidden="true" ma:internalName="MediaServiceSearchProperties" ma:readOnly="true">
      <xsd:simpleType>
        <xsd:restriction base="dms:Note"/>
      </xsd:simpleType>
    </xsd:element>
    <xsd:element name="MediaServiceObjectDetectorVersions" ma:index="11" nillable="true" ma:displayName="MediaServiceObjectDetectorVersions" ma:hidden="true" ma:indexed="true" ma:internalName="MediaServiceObjectDetectorVersions" ma:readOnly="true">
      <xsd:simpleType>
        <xsd:restriction base="dms:Text"/>
      </xsd:simpleType>
    </xsd:element>
    <xsd:element name="MediaServiceDateTaken" ma:index="12" nillable="true" ma:displayName="MediaServiceDateTaken" ma:hidden="true" ma:indexed="true" ma:internalName="MediaServiceDateTaken" ma:readOnly="true">
      <xsd:simpleType>
        <xsd:restriction base="dms:Text"/>
      </xsd:simpleType>
    </xsd:element>
    <xsd:element name="MediaServiceGenerationTime" ma:index="13" nillable="true" ma:displayName="MediaServiceGenerationTime" ma:hidden="true" ma:internalName="MediaServiceGenerationTime" ma:readOnly="true">
      <xsd:simpleType>
        <xsd:restriction base="dms:Text"/>
      </xsd:simpleType>
    </xsd:element>
    <xsd:element name="MediaServiceEventHashCode" ma:index="14" nillable="true" ma:displayName="MediaServiceEventHashCode" ma:hidden="true" ma:internalName="MediaServiceEventHashCode" ma:readOnly="true">
      <xsd:simpleType>
        <xsd:restriction base="dms:Text"/>
      </xsd:simpleType>
    </xsd:element>
    <xsd:element name="MediaLengthInSeconds" ma:index="15" nillable="true" ma:displayName="MediaLengthInSeconds" ma:hidden="true" ma:internalName="MediaLengthInSeconds" ma:readOnly="true">
      <xsd:simpleType>
        <xsd:restriction base="dms:Unknown"/>
      </xsd:simpleType>
    </xsd:element>
    <xsd:element name="lcf76f155ced4ddcb4097134ff3c332f" ma:index="17" nillable="true" ma:taxonomy="true" ma:internalName="lcf76f155ced4ddcb4097134ff3c332f" ma:taxonomyFieldName="MediaServiceImageTags" ma:displayName="画像タグ" ma:readOnly="false" ma:fieldId="{5cf76f15-5ced-4ddc-b409-7134ff3c332f}" ma:taxonomyMulti="true" ma:sspId="0347f584-7be2-4218-8e94-402d99aedf0b" ma:termSetId="09814cd3-568e-fe90-9814-8d621ff8fb84" ma:anchorId="fba54fb3-c3e1-fe81-a776-ca4b69148c4d" ma:open="true" ma:isKeyword="false">
      <xsd:complexType>
        <xsd:sequence>
          <xsd:element ref="pc:Terms" minOccurs="0" maxOccurs="1"/>
        </xsd:sequence>
      </xsd:complexType>
    </xsd:element>
    <xsd:element name="MediaServiceOCR" ma:index="19" nillable="true" ma:displayName="Extracted Text" ma:internalName="MediaServiceOCR" ma:readOnly="true">
      <xsd:simpleType>
        <xsd:restriction base="dms:Note">
          <xsd:maxLength value="255"/>
        </xsd:restriction>
      </xsd:simpleType>
    </xsd:element>
    <xsd:element name="MediaServiceLocation" ma:index="20" nillable="true" ma:displayName="Location" ma:description="" ma:indexed="true" ma:internalName="MediaServiceLocation" ma:readOnly="true">
      <xsd:simpleType>
        <xsd:restriction base="dms:Text"/>
      </xsd:simpleType>
    </xsd:element>
    <xsd:element name="MediaServiceBillingMetadata" ma:index="21" nillable="true" ma:displayName="MediaServiceBillingMetadata" ma:hidden="true" ma:internalName="MediaServiceBillingMetadata" ma:readOnly="true">
      <xsd:simpleType>
        <xsd:restriction base="dms:Note"/>
      </xsd:simpleType>
    </xsd:element>
  </xsd:schema>
  <xsd:schema xmlns:xsd="http://www.w3.org/2001/XMLSchema" xmlns:xs="http://www.w3.org/2001/XMLSchema" xmlns:dms="http://schemas.microsoft.com/office/2006/documentManagement/types" xmlns:pc="http://schemas.microsoft.com/office/infopath/2007/PartnerControls" targetNamespace="e0e86db0-997c-4cb6-bb34-f88ecb8e7e9c" elementFormDefault="qualified">
    <xsd:import namespace="http://schemas.microsoft.com/office/2006/documentManagement/types"/>
    <xsd:import namespace="http://schemas.microsoft.com/office/infopath/2007/PartnerControls"/>
    <xsd:element name="TaxCatchAll" ma:index="18" nillable="true" ma:displayName="Taxonomy Catch All Column" ma:hidden="true" ma:list="{36aac64e-280c-4bc3-b731-e4caf737c02e}" ma:internalName="TaxCatchAll" ma:showField="CatchAllData" ma:web="e0e86db0-997c-4cb6-bb34-f88ecb8e7e9c">
      <xsd:complexType>
        <xsd:complexContent>
          <xsd:extension base="dms:MultiChoiceLookup">
            <xsd:sequence>
              <xsd:element name="Value" type="dms:Lookup" maxOccurs="unbounded" minOccurs="0" nillable="true"/>
            </xsd:sequence>
          </xsd:extension>
        </xsd:complexContent>
      </xsd:complexType>
    </xsd:element>
  </xsd:schema>
  <xsd:schema xmlns="http://schemas.openxmlformats.org/package/2006/metadata/core-properties" xmlns:xsd="http://www.w3.org/2001/XMLSchema" xmlns:xsi="http://www.w3.org/2001/XMLSchema-instance" xmlns:dc="http://purl.org/dc/elements/1.1/" xmlns:dcterms="http://purl.org/dc/terms/" xmlns:odoc="http://schemas.microsoft.com/internal/obd" targetNamespace="http://schemas.openxmlformats.org/package/2006/metadata/core-properties" elementFormDefault="qualified" attributeFormDefault="unqualified" blockDefault="#all">
    <xsd:import namespace="http://purl.org/dc/elements/1.1/" schemaLocation="http://dublincore.org/schemas/xmls/qdc/2003/04/02/dc.xsd"/>
    <xsd:import namespace="http://purl.org/dc/terms/" schemaLocation="http://dublincore.org/schemas/xmls/qdc/2003/04/02/dcterms.xsd"/>
    <xsd:element name="coreProperties" type="CT_coreProperties"/>
    <xsd:complexType name="CT_coreProperties">
      <xsd:all>
        <xsd:element ref="dc:creator" minOccurs="0" maxOccurs="1"/>
        <xsd:element ref="dcterms:created" minOccurs="0" maxOccurs="1"/>
        <xsd:element ref="dc:identifier" minOccurs="0" maxOccurs="1"/>
        <xsd:element name="contentType" minOccurs="0" maxOccurs="1" type="xsd:string" ma:index="0" ma:displayName="コンテンツ タイプ"/>
        <xsd:element ref="dc:title" minOccurs="0" maxOccurs="1" ma:index="4" ma:displayName="タイトル"/>
        <xsd:element ref="dc:subject" minOccurs="0" maxOccurs="1"/>
        <xsd:element ref="dc:description" minOccurs="0" maxOccurs="1"/>
        <xsd:element name="keywords" minOccurs="0" maxOccurs="1" type="xsd:string"/>
        <xsd:element ref="dc:language" minOccurs="0" maxOccurs="1"/>
        <xsd:element name="category" minOccurs="0" maxOccurs="1" type="xsd:string"/>
        <xsd:element name="version" minOccurs="0" maxOccurs="1" type="xsd:string"/>
        <xsd:element name="revision" minOccurs="0" maxOccurs="1" type="xsd:string">
          <xsd:annotation>
            <xsd:documentation>
                        This value indicates the number of saves or revisions. The application is responsible for updating this value after each revision.
                    </xsd:documentation>
          </xsd:annotation>
        </xsd:element>
        <xsd:element name="lastModifiedBy" minOccurs="0" maxOccurs="1" type="xsd:string"/>
        <xsd:element ref="dcterms:modified" minOccurs="0" maxOccurs="1"/>
        <xsd:element name="contentStatus" minOccurs="0" maxOccurs="1" type="xsd:string"/>
      </xsd:all>
    </xsd:complexType>
  </xsd:schema>
  <xs:schema xmlns:pc="http://schemas.microsoft.com/office/infopath/2007/PartnerControls" xmlns:xs="http://www.w3.org/2001/XMLSchema" targetNamespace="http://schemas.microsoft.com/office/infopath/2007/PartnerControls" elementFormDefault="qualified" attributeFormDefault="unqualified">
    <xs:element name="Person">
      <xs:complexType>
        <xs:sequence>
          <xs:element ref="pc:DisplayName" minOccurs="0"/>
          <xs:element ref="pc:AccountId" minOccurs="0"/>
          <xs:element ref="pc:AccountType" minOccurs="0"/>
        </xs:sequence>
      </xs:complexType>
    </xs:element>
    <xs:element name="DisplayName" type="xs:string"/>
    <xs:element name="AccountId" type="xs:string"/>
    <xs:element name="AccountType" type="xs:string"/>
    <xs:element name="BDCAssociatedEntity">
      <xs:complexType>
        <xs:sequence>
          <xs:element ref="pc:BDCEntity" minOccurs="0" maxOccurs="unbounded"/>
        </xs:sequence>
        <xs:attribute ref="pc:EntityNamespace"/>
        <xs:attribute ref="pc:EntityName"/>
        <xs:attribute ref="pc:SystemInstanceName"/>
        <xs:attribute ref="pc:AssociationName"/>
      </xs:complexType>
    </xs:element>
    <xs:attribute name="EntityNamespace" type="xs:string"/>
    <xs:attribute name="EntityName" type="xs:string"/>
    <xs:attribute name="SystemInstanceName" type="xs:string"/>
    <xs:attribute name="AssociationName" type="xs:string"/>
    <xs:element name="BDCEntity">
      <xs:complexType>
        <xs:sequence>
          <xs:element ref="pc:EntityDisplayName" minOccurs="0"/>
          <xs:element ref="pc:EntityInstanceReference" minOccurs="0"/>
          <xs:element ref="pc:EntityId1" minOccurs="0"/>
          <xs:element ref="pc:EntityId2" minOccurs="0"/>
          <xs:element ref="pc:EntityId3" minOccurs="0"/>
          <xs:element ref="pc:EntityId4" minOccurs="0"/>
          <xs:element ref="pc:EntityId5" minOccurs="0"/>
        </xs:sequence>
      </xs:complexType>
    </xs:element>
    <xs:element name="EntityDisplayName" type="xs:string"/>
    <xs:element name="EntityInstanceReference" type="xs:string"/>
    <xs:element name="EntityId1" type="xs:string"/>
    <xs:element name="EntityId2" type="xs:string"/>
    <xs:element name="EntityId3" type="xs:string"/>
    <xs:element name="EntityId4" type="xs:string"/>
    <xs:element name="EntityId5" type="xs:string"/>
    <xs:element name="Terms">
      <xs:complexType>
        <xs:sequence>
          <xs:element ref="pc:TermInfo" minOccurs="0" maxOccurs="unbounded"/>
        </xs:sequence>
      </xs:complexType>
    </xs:element>
    <xs:element name="TermInfo">
      <xs:complexType>
        <xs:sequence>
          <xs:element ref="pc:TermName" minOccurs="0"/>
          <xs:element ref="pc:TermId" minOccurs="0"/>
        </xs:sequence>
      </xs:complexType>
    </xs:element>
    <xs:element name="TermName" type="xs:string"/>
    <xs:element name="TermId" type="xs:string"/>
  </xs:schema>
</ct:contentTypeSchema>
</file>

<file path=customXml/item2.xml><?xml version="1.0" encoding="utf-8"?>
<?mso-contentType ?>
<FormTemplates xmlns="http://schemas.microsoft.com/sharepoint/v3/contenttype/forms">
  <Display>DocumentLibraryForm</Display>
  <Edit>DocumentLibraryForm</Edit>
  <New>DocumentLibraryForm</New>
</FormTemplates>
</file>

<file path=customXml/item3.xml><?xml version="1.0" encoding="utf-8"?>
<p:properties xmlns:p="http://schemas.microsoft.com/office/2006/metadata/properties" xmlns:xsi="http://www.w3.org/2001/XMLSchema-instance" xmlns:pc="http://schemas.microsoft.com/office/infopath/2007/PartnerControls">
  <documentManagement>
    <TaxCatchAll xmlns="e0e86db0-997c-4cb6-bb34-f88ecb8e7e9c" xsi:nil="true"/>
    <lcf76f155ced4ddcb4097134ff3c332f xmlns="c97f0004-81d4-41ad-b834-2a96fc4591f7">
      <Terms xmlns="http://schemas.microsoft.com/office/infopath/2007/PartnerControls"/>
    </lcf76f155ced4ddcb4097134ff3c332f>
  </documentManagement>
</p:properties>
</file>

<file path=customXml/itemProps1.xml><?xml version="1.0" encoding="utf-8"?>
<ds:datastoreItem xmlns:ds="http://schemas.openxmlformats.org/officeDocument/2006/customXml" ds:itemID="{4D27FE10-869B-4C11-8F12-9B8632086187}"/>
</file>

<file path=customXml/itemProps2.xml><?xml version="1.0" encoding="utf-8"?>
<ds:datastoreItem xmlns:ds="http://schemas.openxmlformats.org/officeDocument/2006/customXml" ds:itemID="{CECF9E49-8574-41CC-B829-32E9FC539603}"/>
</file>

<file path=customXml/itemProps3.xml><?xml version="1.0" encoding="utf-8"?>
<ds:datastoreItem xmlns:ds="http://schemas.openxmlformats.org/officeDocument/2006/customXml" ds:itemID="{76E2CD90-CF22-4B55-B7F1-4918F4FB3F42}"/>
</file>

<file path=docMetadata/LabelInfo.xml><?xml version="1.0" encoding="utf-8"?>
<clbl:labelList xmlns:clbl="http://schemas.microsoft.com/office/2020/mipLabelMetadata">
  <clbl:label id="{436fffe2-e74d-4f21-833f-6f054a10cb50}" enabled="1" method="Privileged" siteId="{a4dd5294-24e4-4102-8420-cb86d0baae1e}" contentBits="0" removed="0"/>
</clbl:labelList>
</file>

<file path=docProps/app.xml><?xml version="1.0" encoding="utf-8"?>
<Properties xmlns="http://schemas.openxmlformats.org/officeDocument/2006/extended-properties" xmlns:vt="http://schemas.openxmlformats.org/officeDocument/2006/docPropsVTypes">
  <Template>Office Theme</Template>
  <TotalTime>184</TotalTime>
  <Words>558</Words>
  <Application>Microsoft Office PowerPoint</Application>
  <PresentationFormat>A4 210 x 297 mm</PresentationFormat>
  <Paragraphs>57</Paragraphs>
  <Slides>1</Slides>
  <Notes>0</Notes>
  <HiddenSlides>0</HiddenSlides>
  <MMClips>0</MMClips>
  <ScaleCrop>false</ScaleCrop>
  <HeadingPairs>
    <vt:vector size="8" baseType="variant">
      <vt:variant>
        <vt:lpstr>使用されているフォント</vt:lpstr>
      </vt:variant>
      <vt:variant>
        <vt:i4>4</vt:i4>
      </vt:variant>
      <vt:variant>
        <vt:lpstr>テーマ</vt:lpstr>
      </vt:variant>
      <vt:variant>
        <vt:i4>1</vt:i4>
      </vt:variant>
      <vt:variant>
        <vt:lpstr>埋め込まれた OLE サーバー</vt:lpstr>
      </vt:variant>
      <vt:variant>
        <vt:i4>1</vt:i4>
      </vt:variant>
      <vt:variant>
        <vt:lpstr>スライド タイトル</vt:lpstr>
      </vt:variant>
      <vt:variant>
        <vt:i4>1</vt:i4>
      </vt:variant>
    </vt:vector>
  </HeadingPairs>
  <TitlesOfParts>
    <vt:vector size="7" baseType="lpstr">
      <vt:lpstr>ＭＳ Ｐゴシック</vt:lpstr>
      <vt:lpstr>Arial</vt:lpstr>
      <vt:lpstr>Calibri</vt:lpstr>
      <vt:lpstr>Calibri Light</vt:lpstr>
      <vt:lpstr>Office テーマ</vt:lpstr>
      <vt:lpstr>think-cell スライド</vt:lpstr>
      <vt:lpstr>PowerPoint プレゼンテーション</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プレゼンテーション</dc:title>
  <dc:creator>Hayakawa, Minami</dc:creator>
  <cp:lastModifiedBy>Koike, Kaoru (JP - AB 小池 薫)</cp:lastModifiedBy>
  <cp:revision>63</cp:revision>
  <dcterms:created xsi:type="dcterms:W3CDTF">2022-01-20T04:34:58Z</dcterms:created>
  <dcterms:modified xsi:type="dcterms:W3CDTF">2025-01-24T01:41:52Z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MSIP_Label_ea60d57e-af5b-4752-ac57-3e4f28ca11dc_ActionId">
    <vt:lpwstr>73f12882-d475-42f8-9c91-2afaba15e60a</vt:lpwstr>
  </property>
  <property fmtid="{D5CDD505-2E9C-101B-9397-08002B2CF9AE}" pid="3" name="MSIP_Label_ea60d57e-af5b-4752-ac57-3e4f28ca11dc_ContentBits">
    <vt:lpwstr>0</vt:lpwstr>
  </property>
  <property fmtid="{D5CDD505-2E9C-101B-9397-08002B2CF9AE}" pid="4" name="MSIP_Label_ea60d57e-af5b-4752-ac57-3e4f28ca11dc_Enabled">
    <vt:lpwstr>true</vt:lpwstr>
  </property>
  <property fmtid="{D5CDD505-2E9C-101B-9397-08002B2CF9AE}" pid="5" name="MSIP_Label_ea60d57e-af5b-4752-ac57-3e4f28ca11dc_Method">
    <vt:lpwstr>Standard</vt:lpwstr>
  </property>
  <property fmtid="{D5CDD505-2E9C-101B-9397-08002B2CF9AE}" pid="6" name="MSIP_Label_ea60d57e-af5b-4752-ac57-3e4f28ca11dc_Name">
    <vt:lpwstr>ea60d57e-af5b-4752-ac57-3e4f28ca11dc</vt:lpwstr>
  </property>
  <property fmtid="{D5CDD505-2E9C-101B-9397-08002B2CF9AE}" pid="7" name="MSIP_Label_ea60d57e-af5b-4752-ac57-3e4f28ca11dc_SetDate">
    <vt:lpwstr>2022-01-20T04:35:05Z</vt:lpwstr>
  </property>
  <property fmtid="{D5CDD505-2E9C-101B-9397-08002B2CF9AE}" pid="8" name="MSIP_Label_ea60d57e-af5b-4752-ac57-3e4f28ca11dc_SiteId">
    <vt:lpwstr>36da45f1-dd2c-4d1f-af13-5abe46b99921</vt:lpwstr>
  </property>
  <property fmtid="{D5CDD505-2E9C-101B-9397-08002B2CF9AE}" pid="9" name="MSIP_Label_436fffe2-e74d-4f21-833f-6f054a10cb50_Enabled">
    <vt:lpwstr>true</vt:lpwstr>
  </property>
  <property fmtid="{D5CDD505-2E9C-101B-9397-08002B2CF9AE}" pid="10" name="MSIP_Label_436fffe2-e74d-4f21-833f-6f054a10cb50_SetDate">
    <vt:lpwstr>2022-04-22T02:11:13Z</vt:lpwstr>
  </property>
  <property fmtid="{D5CDD505-2E9C-101B-9397-08002B2CF9AE}" pid="11" name="MSIP_Label_436fffe2-e74d-4f21-833f-6f054a10cb50_Method">
    <vt:lpwstr>Privileged</vt:lpwstr>
  </property>
  <property fmtid="{D5CDD505-2E9C-101B-9397-08002B2CF9AE}" pid="12" name="MSIP_Label_436fffe2-e74d-4f21-833f-6f054a10cb50_Name">
    <vt:lpwstr>436fffe2-e74d-4f21-833f-6f054a10cb50</vt:lpwstr>
  </property>
  <property fmtid="{D5CDD505-2E9C-101B-9397-08002B2CF9AE}" pid="13" name="MSIP_Label_436fffe2-e74d-4f21-833f-6f054a10cb50_SiteId">
    <vt:lpwstr>a4dd5294-24e4-4102-8420-cb86d0baae1e</vt:lpwstr>
  </property>
  <property fmtid="{D5CDD505-2E9C-101B-9397-08002B2CF9AE}" pid="14" name="MSIP_Label_436fffe2-e74d-4f21-833f-6f054a10cb50_ActionId">
    <vt:lpwstr>4aed8ca4-e993-4234-bca0-7f5446a4cb1c</vt:lpwstr>
  </property>
  <property fmtid="{D5CDD505-2E9C-101B-9397-08002B2CF9AE}" pid="15" name="MSIP_Label_436fffe2-e74d-4f21-833f-6f054a10cb50_ContentBits">
    <vt:lpwstr>0</vt:lpwstr>
  </property>
  <property fmtid="{D5CDD505-2E9C-101B-9397-08002B2CF9AE}" pid="16" name="ContentTypeId">
    <vt:lpwstr>0x01010072D4258CA3517149908D3B60E55ECCDC</vt:lpwstr>
  </property>
</Properties>
</file>

<file path=docProps/thumbnail.jpeg>
</file>