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ommentAuthors.xml" ContentType="application/vnd.openxmlformats-officedocument.presentationml.commentAuthors+xml"/>
  <Override PartName="/ppt/theme/theme1.xml" ContentType="application/vnd.openxmlformats-officedocument.theme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Relationship Id="rId6" Type="http://schemas.microsoft.com/office/2020/02/relationships/classificationlabels" Target="docMetadata/LabelInfo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6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Okano, Takumi (JP - AB 岡野 匠)" initials="OT(A岡匠" lastIdx="1" clrIdx="0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0606" autoAdjust="0"/>
    <p:restoredTop sz="94660"/>
  </p:normalViewPr>
  <p:slideViewPr>
    <p:cSldViewPr snapToGrid="0" showGuides="1">
      <p:cViewPr varScale="1">
        <p:scale>
          <a:sx n="75" d="100"/>
          <a:sy n="75" d="100"/>
        </p:scale>
        <p:origin x="3462" y="84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12" Type="http://schemas.openxmlformats.org/officeDocument/2006/relationships/customXml" Target="../customXml/item3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2.xml"/><Relationship Id="rId5" Type="http://schemas.openxmlformats.org/officeDocument/2006/relationships/presProps" Target="presProps.xml"/><Relationship Id="rId10" Type="http://schemas.openxmlformats.org/officeDocument/2006/relationships/customXml" Target="../customXml/item1.xml"/><Relationship Id="rId4" Type="http://schemas.openxmlformats.org/officeDocument/2006/relationships/commentAuthors" Target="commentAuthors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Toku, Hirotoshi (JP - AB 德 寛俊)" userId="5f48ce75-beb8-4787-9ebc-c7a4e2d9b187" providerId="ADAL" clId="{58F02C38-BE67-4FC8-AC16-25A3865D3FCB}"/>
    <pc:docChg chg="modSld">
      <pc:chgData name="Toku, Hirotoshi (JP - AB 德 寛俊)" userId="5f48ce75-beb8-4787-9ebc-c7a4e2d9b187" providerId="ADAL" clId="{58F02C38-BE67-4FC8-AC16-25A3865D3FCB}" dt="2024-01-10T02:48:51.165" v="49" actId="20577"/>
      <pc:docMkLst>
        <pc:docMk/>
      </pc:docMkLst>
      <pc:sldChg chg="addSp modSp mod">
        <pc:chgData name="Toku, Hirotoshi (JP - AB 德 寛俊)" userId="5f48ce75-beb8-4787-9ebc-c7a4e2d9b187" providerId="ADAL" clId="{58F02C38-BE67-4FC8-AC16-25A3865D3FCB}" dt="2024-01-10T02:48:51.165" v="49" actId="20577"/>
        <pc:sldMkLst>
          <pc:docMk/>
          <pc:sldMk cId="2011800184" sldId="266"/>
        </pc:sldMkLst>
        <pc:spChg chg="add mod">
          <ac:chgData name="Toku, Hirotoshi (JP - AB 德 寛俊)" userId="5f48ce75-beb8-4787-9ebc-c7a4e2d9b187" providerId="ADAL" clId="{58F02C38-BE67-4FC8-AC16-25A3865D3FCB}" dt="2024-01-10T02:48:51.165" v="49" actId="20577"/>
          <ac:spMkLst>
            <pc:docMk/>
            <pc:sldMk cId="2011800184" sldId="266"/>
            <ac:spMk id="27" creationId="{586BB671-9909-75AD-09A5-215889CD5A55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1" name="Rectangle 109">
            <a:extLst>
              <a:ext uri="{FF2B5EF4-FFF2-40B4-BE49-F238E27FC236}">
                <a16:creationId xmlns:a16="http://schemas.microsoft.com/office/drawing/2014/main" id="{964D1F19-BA8C-4282-BA8A-73E124FD408D}"/>
              </a:ext>
            </a:extLst>
          </p:cNvPr>
          <p:cNvSpPr>
            <a:spLocks noChangeArrowheads="1"/>
          </p:cNvSpPr>
          <p:nvPr/>
        </p:nvSpPr>
        <p:spPr bwMode="auto">
          <a:xfrm>
            <a:off x="701400" y="343997"/>
            <a:ext cx="5760000" cy="30777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4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被保護世帯票</a:t>
            </a:r>
            <a:endParaRPr kumimoji="0" lang="en-US" altLang="ja-JP" sz="14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40" name="Rectangle 108">
            <a:extLst>
              <a:ext uri="{FF2B5EF4-FFF2-40B4-BE49-F238E27FC236}">
                <a16:creationId xmlns:a16="http://schemas.microsoft.com/office/drawing/2014/main" id="{C5DD1F39-0A84-4B51-A8C7-3D2C7EE386C7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2400" y="152400"/>
            <a:ext cx="6858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ja-JP" altLang="en-US"/>
          </a:p>
        </p:txBody>
      </p:sp>
      <p:sp>
        <p:nvSpPr>
          <p:cNvPr id="44" name="Rectangle 112">
            <a:extLst>
              <a:ext uri="{FF2B5EF4-FFF2-40B4-BE49-F238E27FC236}">
                <a16:creationId xmlns:a16="http://schemas.microsoft.com/office/drawing/2014/main" id="{71B3A757-E8F9-45B8-BF21-8EB816B8ECE6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2400" y="609600"/>
            <a:ext cx="6858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ja-JP" altLang="en-US"/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64C71B53-D61A-4653-A466-D13C6D109D70}"/>
              </a:ext>
            </a:extLst>
          </p:cNvPr>
          <p:cNvSpPr/>
          <p:nvPr/>
        </p:nvSpPr>
        <p:spPr>
          <a:xfrm>
            <a:off x="5662715" y="575340"/>
            <a:ext cx="588158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graphicFrame>
        <p:nvGraphicFramePr>
          <p:cNvPr id="2" name="表 1">
            <a:extLst>
              <a:ext uri="{FF2B5EF4-FFF2-40B4-BE49-F238E27FC236}">
                <a16:creationId xmlns:a16="http://schemas.microsoft.com/office/drawing/2014/main" id="{D9E60B52-96AF-3A6E-E099-E44F4534C28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36283862"/>
              </p:ext>
            </p:extLst>
          </p:nvPr>
        </p:nvGraphicFramePr>
        <p:xfrm>
          <a:off x="386386" y="801197"/>
          <a:ext cx="6089885" cy="864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16080">
                  <a:extLst>
                    <a:ext uri="{9D8B030D-6E8A-4147-A177-3AD203B41FA5}">
                      <a16:colId xmlns:a16="http://schemas.microsoft.com/office/drawing/2014/main" val="1465901589"/>
                    </a:ext>
                  </a:extLst>
                </a:gridCol>
                <a:gridCol w="755725">
                  <a:extLst>
                    <a:ext uri="{9D8B030D-6E8A-4147-A177-3AD203B41FA5}">
                      <a16:colId xmlns:a16="http://schemas.microsoft.com/office/drawing/2014/main" val="3340775316"/>
                    </a:ext>
                  </a:extLst>
                </a:gridCol>
                <a:gridCol w="1144085">
                  <a:extLst>
                    <a:ext uri="{9D8B030D-6E8A-4147-A177-3AD203B41FA5}">
                      <a16:colId xmlns:a16="http://schemas.microsoft.com/office/drawing/2014/main" val="523222967"/>
                    </a:ext>
                  </a:extLst>
                </a:gridCol>
                <a:gridCol w="1229790">
                  <a:extLst>
                    <a:ext uri="{9D8B030D-6E8A-4147-A177-3AD203B41FA5}">
                      <a16:colId xmlns:a16="http://schemas.microsoft.com/office/drawing/2014/main" val="2797622693"/>
                    </a:ext>
                  </a:extLst>
                </a:gridCol>
                <a:gridCol w="1114415">
                  <a:extLst>
                    <a:ext uri="{9D8B030D-6E8A-4147-A177-3AD203B41FA5}">
                      <a16:colId xmlns:a16="http://schemas.microsoft.com/office/drawing/2014/main" val="3060523167"/>
                    </a:ext>
                  </a:extLst>
                </a:gridCol>
                <a:gridCol w="1229790">
                  <a:extLst>
                    <a:ext uri="{9D8B030D-6E8A-4147-A177-3AD203B41FA5}">
                      <a16:colId xmlns:a16="http://schemas.microsoft.com/office/drawing/2014/main" val="4180167477"/>
                    </a:ext>
                  </a:extLst>
                </a:gridCol>
              </a:tblGrid>
              <a:tr h="432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地区名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ケース番号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民生委員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83112396"/>
                  </a:ext>
                </a:extLst>
              </a:tr>
              <a:tr h="432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地区担当員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accent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保護開始年月日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保護廃止年月日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24956412"/>
                  </a:ext>
                </a:extLst>
              </a:tr>
            </a:tbl>
          </a:graphicData>
        </a:graphic>
      </p:graphicFrame>
      <p:graphicFrame>
        <p:nvGraphicFramePr>
          <p:cNvPr id="3" name="表 2">
            <a:extLst>
              <a:ext uri="{FF2B5EF4-FFF2-40B4-BE49-F238E27FC236}">
                <a16:creationId xmlns:a16="http://schemas.microsoft.com/office/drawing/2014/main" id="{872DC592-63DC-E1BC-B082-B5DCF49EFF7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16109864"/>
              </p:ext>
            </p:extLst>
          </p:nvPr>
        </p:nvGraphicFramePr>
        <p:xfrm>
          <a:off x="384058" y="1828983"/>
          <a:ext cx="6089885" cy="792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18579">
                  <a:extLst>
                    <a:ext uri="{9D8B030D-6E8A-4147-A177-3AD203B41FA5}">
                      <a16:colId xmlns:a16="http://schemas.microsoft.com/office/drawing/2014/main" val="3231567678"/>
                    </a:ext>
                  </a:extLst>
                </a:gridCol>
                <a:gridCol w="2075906">
                  <a:extLst>
                    <a:ext uri="{9D8B030D-6E8A-4147-A177-3AD203B41FA5}">
                      <a16:colId xmlns:a16="http://schemas.microsoft.com/office/drawing/2014/main" val="122235744"/>
                    </a:ext>
                  </a:extLst>
                </a:gridCol>
                <a:gridCol w="724542">
                  <a:extLst>
                    <a:ext uri="{9D8B030D-6E8A-4147-A177-3AD203B41FA5}">
                      <a16:colId xmlns:a16="http://schemas.microsoft.com/office/drawing/2014/main" val="3297509113"/>
                    </a:ext>
                  </a:extLst>
                </a:gridCol>
                <a:gridCol w="2270858">
                  <a:extLst>
                    <a:ext uri="{9D8B030D-6E8A-4147-A177-3AD203B41FA5}">
                      <a16:colId xmlns:a16="http://schemas.microsoft.com/office/drawing/2014/main" val="4112229944"/>
                    </a:ext>
                  </a:extLst>
                </a:gridCol>
              </a:tblGrid>
              <a:tr h="432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フリガナ</a:t>
                      </a: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世帯主名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電話番号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23984085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住所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18167477"/>
                  </a:ext>
                </a:extLst>
              </a:tr>
            </a:tbl>
          </a:graphicData>
        </a:graphic>
      </p:graphicFrame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CDA9CC93-6B93-7465-95AD-CBDE86BCA3A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49485199"/>
              </p:ext>
            </p:extLst>
          </p:nvPr>
        </p:nvGraphicFramePr>
        <p:xfrm>
          <a:off x="384058" y="2926221"/>
          <a:ext cx="6089888" cy="4356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53341">
                  <a:extLst>
                    <a:ext uri="{9D8B030D-6E8A-4147-A177-3AD203B41FA5}">
                      <a16:colId xmlns:a16="http://schemas.microsoft.com/office/drawing/2014/main" val="1189069791"/>
                    </a:ext>
                  </a:extLst>
                </a:gridCol>
                <a:gridCol w="1171575">
                  <a:extLst>
                    <a:ext uri="{9D8B030D-6E8A-4147-A177-3AD203B41FA5}">
                      <a16:colId xmlns:a16="http://schemas.microsoft.com/office/drawing/2014/main" val="3599414924"/>
                    </a:ext>
                  </a:extLst>
                </a:gridCol>
                <a:gridCol w="571500">
                  <a:extLst>
                    <a:ext uri="{9D8B030D-6E8A-4147-A177-3AD203B41FA5}">
                      <a16:colId xmlns:a16="http://schemas.microsoft.com/office/drawing/2014/main" val="3325942845"/>
                    </a:ext>
                  </a:extLst>
                </a:gridCol>
                <a:gridCol w="438150">
                  <a:extLst>
                    <a:ext uri="{9D8B030D-6E8A-4147-A177-3AD203B41FA5}">
                      <a16:colId xmlns:a16="http://schemas.microsoft.com/office/drawing/2014/main" val="3265443386"/>
                    </a:ext>
                  </a:extLst>
                </a:gridCol>
                <a:gridCol w="838200">
                  <a:extLst>
                    <a:ext uri="{9D8B030D-6E8A-4147-A177-3AD203B41FA5}">
                      <a16:colId xmlns:a16="http://schemas.microsoft.com/office/drawing/2014/main" val="20781543"/>
                    </a:ext>
                  </a:extLst>
                </a:gridCol>
                <a:gridCol w="428625">
                  <a:extLst>
                    <a:ext uri="{9D8B030D-6E8A-4147-A177-3AD203B41FA5}">
                      <a16:colId xmlns:a16="http://schemas.microsoft.com/office/drawing/2014/main" val="2330400855"/>
                    </a:ext>
                  </a:extLst>
                </a:gridCol>
                <a:gridCol w="790575">
                  <a:extLst>
                    <a:ext uri="{9D8B030D-6E8A-4147-A177-3AD203B41FA5}">
                      <a16:colId xmlns:a16="http://schemas.microsoft.com/office/drawing/2014/main" val="2869091251"/>
                    </a:ext>
                  </a:extLst>
                </a:gridCol>
                <a:gridCol w="1297922">
                  <a:extLst>
                    <a:ext uri="{9D8B030D-6E8A-4147-A177-3AD203B41FA5}">
                      <a16:colId xmlns:a16="http://schemas.microsoft.com/office/drawing/2014/main" val="2892509400"/>
                    </a:ext>
                  </a:extLst>
                </a:gridCol>
              </a:tblGrid>
              <a:tr h="39600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No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フリガナ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続柄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性別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生年月日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年齢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増員年月日</a:t>
                      </a: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減員年月日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98618626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83389322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1433337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94744964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16012729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21387060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08071180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72381486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16816321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18887657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15701223"/>
                  </a:ext>
                </a:extLst>
              </a:tr>
            </a:tbl>
          </a:graphicData>
        </a:graphic>
      </p:graphicFrame>
      <p:graphicFrame>
        <p:nvGraphicFramePr>
          <p:cNvPr id="5" name="表 4">
            <a:extLst>
              <a:ext uri="{FF2B5EF4-FFF2-40B4-BE49-F238E27FC236}">
                <a16:creationId xmlns:a16="http://schemas.microsoft.com/office/drawing/2014/main" id="{837DC90E-A3F6-08CB-4C12-80D93F9ADCE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74491722"/>
              </p:ext>
            </p:extLst>
          </p:nvPr>
        </p:nvGraphicFramePr>
        <p:xfrm>
          <a:off x="384057" y="7442434"/>
          <a:ext cx="6089885" cy="202619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29517">
                  <a:extLst>
                    <a:ext uri="{9D8B030D-6E8A-4147-A177-3AD203B41FA5}">
                      <a16:colId xmlns:a16="http://schemas.microsoft.com/office/drawing/2014/main" val="4124047222"/>
                    </a:ext>
                  </a:extLst>
                </a:gridCol>
                <a:gridCol w="5660368">
                  <a:extLst>
                    <a:ext uri="{9D8B030D-6E8A-4147-A177-3AD203B41FA5}">
                      <a16:colId xmlns:a16="http://schemas.microsoft.com/office/drawing/2014/main" val="2854051461"/>
                    </a:ext>
                  </a:extLst>
                </a:gridCol>
              </a:tblGrid>
              <a:tr h="2026199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68663205"/>
                  </a:ext>
                </a:extLst>
              </a:tr>
            </a:tbl>
          </a:graphicData>
        </a:graphic>
      </p:graphicFrame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61320470-E200-4775-2756-D500383F05FB}"/>
              </a:ext>
            </a:extLst>
          </p:cNvPr>
          <p:cNvSpPr/>
          <p:nvPr/>
        </p:nvSpPr>
        <p:spPr>
          <a:xfrm>
            <a:off x="1072893" y="959437"/>
            <a:ext cx="588158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58879DED-9593-9495-6D11-9C09E093065C}"/>
              </a:ext>
            </a:extLst>
          </p:cNvPr>
          <p:cNvSpPr/>
          <p:nvPr/>
        </p:nvSpPr>
        <p:spPr>
          <a:xfrm>
            <a:off x="3186424" y="961429"/>
            <a:ext cx="588158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FA2F5AEC-EE1C-B81A-3156-BD71528F1ECC}"/>
              </a:ext>
            </a:extLst>
          </p:cNvPr>
          <p:cNvSpPr/>
          <p:nvPr/>
        </p:nvSpPr>
        <p:spPr>
          <a:xfrm>
            <a:off x="5585635" y="957527"/>
            <a:ext cx="588158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民生委員</a:t>
            </a:r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09F200EE-6AA7-75CF-222C-A4F6064969D0}"/>
              </a:ext>
            </a:extLst>
          </p:cNvPr>
          <p:cNvSpPr/>
          <p:nvPr/>
        </p:nvSpPr>
        <p:spPr>
          <a:xfrm>
            <a:off x="1013599" y="1405101"/>
            <a:ext cx="722496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</a:t>
            </a:r>
          </a:p>
        </p:txBody>
      </p:sp>
      <p:sp>
        <p:nvSpPr>
          <p:cNvPr id="10" name="正方形/長方形 9">
            <a:extLst>
              <a:ext uri="{FF2B5EF4-FFF2-40B4-BE49-F238E27FC236}">
                <a16:creationId xmlns:a16="http://schemas.microsoft.com/office/drawing/2014/main" id="{8B490A1F-8757-0AAC-80A2-FD33A4AD2014}"/>
              </a:ext>
            </a:extLst>
          </p:cNvPr>
          <p:cNvSpPr/>
          <p:nvPr/>
        </p:nvSpPr>
        <p:spPr>
          <a:xfrm>
            <a:off x="3077477" y="1410966"/>
            <a:ext cx="806051" cy="1227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保護開始年月日</a:t>
            </a:r>
          </a:p>
        </p:txBody>
      </p:sp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B9918CA5-3013-20A6-76A3-5A5048D0E8BD}"/>
              </a:ext>
            </a:extLst>
          </p:cNvPr>
          <p:cNvSpPr/>
          <p:nvPr/>
        </p:nvSpPr>
        <p:spPr>
          <a:xfrm>
            <a:off x="5466010" y="1410966"/>
            <a:ext cx="806051" cy="1227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保護廃止年月日</a:t>
            </a:r>
          </a:p>
        </p:txBody>
      </p:sp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80DD6595-38DB-8BD6-84CB-9856E2FB58E3}"/>
              </a:ext>
            </a:extLst>
          </p:cNvPr>
          <p:cNvSpPr/>
          <p:nvPr/>
        </p:nvSpPr>
        <p:spPr>
          <a:xfrm>
            <a:off x="2087442" y="2083994"/>
            <a:ext cx="588158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世帯主名</a:t>
            </a:r>
          </a:p>
        </p:txBody>
      </p:sp>
      <p:sp>
        <p:nvSpPr>
          <p:cNvPr id="13" name="正方形/長方形 12">
            <a:extLst>
              <a:ext uri="{FF2B5EF4-FFF2-40B4-BE49-F238E27FC236}">
                <a16:creationId xmlns:a16="http://schemas.microsoft.com/office/drawing/2014/main" id="{BD62EC67-B0EB-D61A-AFA4-A6650A0DD7E0}"/>
              </a:ext>
            </a:extLst>
          </p:cNvPr>
          <p:cNvSpPr/>
          <p:nvPr/>
        </p:nvSpPr>
        <p:spPr>
          <a:xfrm>
            <a:off x="1880373" y="1892195"/>
            <a:ext cx="942975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世帯主フリガナ</a:t>
            </a:r>
          </a:p>
        </p:txBody>
      </p:sp>
      <p:sp>
        <p:nvSpPr>
          <p:cNvPr id="14" name="正方形/長方形 13">
            <a:extLst>
              <a:ext uri="{FF2B5EF4-FFF2-40B4-BE49-F238E27FC236}">
                <a16:creationId xmlns:a16="http://schemas.microsoft.com/office/drawing/2014/main" id="{76D41082-19DD-A2CD-AD3E-19082126BF70}"/>
              </a:ext>
            </a:extLst>
          </p:cNvPr>
          <p:cNvSpPr/>
          <p:nvPr/>
        </p:nvSpPr>
        <p:spPr>
          <a:xfrm>
            <a:off x="5078506" y="1990048"/>
            <a:ext cx="588158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電話番号</a:t>
            </a:r>
          </a:p>
        </p:txBody>
      </p:sp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886DAB65-D3A2-BA22-B2F0-ABFD831EC1EC}"/>
              </a:ext>
            </a:extLst>
          </p:cNvPr>
          <p:cNvSpPr/>
          <p:nvPr/>
        </p:nvSpPr>
        <p:spPr>
          <a:xfrm>
            <a:off x="3588473" y="2360851"/>
            <a:ext cx="372217" cy="16683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</a:p>
        </p:txBody>
      </p:sp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F57F98C2-74F1-A214-E498-BCAFE4A55A11}"/>
              </a:ext>
            </a:extLst>
          </p:cNvPr>
          <p:cNvSpPr/>
          <p:nvPr/>
        </p:nvSpPr>
        <p:spPr>
          <a:xfrm>
            <a:off x="476289" y="3469496"/>
            <a:ext cx="30869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No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id="{AF236376-AE0A-B3A3-90B1-6D7560CD2CC9}"/>
              </a:ext>
            </a:extLst>
          </p:cNvPr>
          <p:cNvSpPr/>
          <p:nvPr/>
        </p:nvSpPr>
        <p:spPr>
          <a:xfrm>
            <a:off x="1269858" y="3532707"/>
            <a:ext cx="466237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18" name="正方形/長方形 17">
            <a:extLst>
              <a:ext uri="{FF2B5EF4-FFF2-40B4-BE49-F238E27FC236}">
                <a16:creationId xmlns:a16="http://schemas.microsoft.com/office/drawing/2014/main" id="{1FD03EDD-7D93-5BB7-2F71-C6B7954801D4}"/>
              </a:ext>
            </a:extLst>
          </p:cNvPr>
          <p:cNvSpPr/>
          <p:nvPr/>
        </p:nvSpPr>
        <p:spPr>
          <a:xfrm>
            <a:off x="1194814" y="3340908"/>
            <a:ext cx="588158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フリガナ</a:t>
            </a:r>
          </a:p>
        </p:txBody>
      </p:sp>
      <p:sp>
        <p:nvSpPr>
          <p:cNvPr id="19" name="正方形/長方形 18">
            <a:extLst>
              <a:ext uri="{FF2B5EF4-FFF2-40B4-BE49-F238E27FC236}">
                <a16:creationId xmlns:a16="http://schemas.microsoft.com/office/drawing/2014/main" id="{386B9372-3798-297A-8614-338B6436C133}"/>
              </a:ext>
            </a:extLst>
          </p:cNvPr>
          <p:cNvSpPr/>
          <p:nvPr/>
        </p:nvSpPr>
        <p:spPr>
          <a:xfrm>
            <a:off x="2220975" y="3468413"/>
            <a:ext cx="321092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続柄</a:t>
            </a:r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9D214F21-EFE2-641A-A6E7-19A5D8D9275B}"/>
              </a:ext>
            </a:extLst>
          </p:cNvPr>
          <p:cNvSpPr/>
          <p:nvPr/>
        </p:nvSpPr>
        <p:spPr>
          <a:xfrm>
            <a:off x="2734865" y="3468413"/>
            <a:ext cx="321092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</a:p>
        </p:txBody>
      </p:sp>
      <p:sp>
        <p:nvSpPr>
          <p:cNvPr id="21" name="正方形/長方形 20">
            <a:extLst>
              <a:ext uri="{FF2B5EF4-FFF2-40B4-BE49-F238E27FC236}">
                <a16:creationId xmlns:a16="http://schemas.microsoft.com/office/drawing/2014/main" id="{8566E9A8-B0CF-FC31-DF0D-77E1950E318A}"/>
              </a:ext>
            </a:extLst>
          </p:cNvPr>
          <p:cNvSpPr/>
          <p:nvPr/>
        </p:nvSpPr>
        <p:spPr>
          <a:xfrm>
            <a:off x="3299716" y="3468413"/>
            <a:ext cx="454626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生年月日</a:t>
            </a:r>
          </a:p>
        </p:txBody>
      </p: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CECCB6F9-47C3-B2A1-1B2F-4F31CE684A83}"/>
              </a:ext>
            </a:extLst>
          </p:cNvPr>
          <p:cNvSpPr/>
          <p:nvPr/>
        </p:nvSpPr>
        <p:spPr>
          <a:xfrm>
            <a:off x="4006630" y="3468413"/>
            <a:ext cx="325479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年齢</a:t>
            </a:r>
          </a:p>
        </p:txBody>
      </p:sp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0460CC86-DEE9-564D-FE15-5022932CD5B5}"/>
              </a:ext>
            </a:extLst>
          </p:cNvPr>
          <p:cNvSpPr/>
          <p:nvPr/>
        </p:nvSpPr>
        <p:spPr>
          <a:xfrm>
            <a:off x="4427849" y="3365221"/>
            <a:ext cx="682270" cy="12310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増員年月日</a:t>
            </a: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F35ACEB3-30C6-D361-4C35-BC11A849C1E1}"/>
              </a:ext>
            </a:extLst>
          </p:cNvPr>
          <p:cNvSpPr/>
          <p:nvPr/>
        </p:nvSpPr>
        <p:spPr>
          <a:xfrm>
            <a:off x="4427849" y="3538414"/>
            <a:ext cx="682270" cy="12310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減員年月日</a:t>
            </a: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435B64BB-3F15-692A-83ED-5B3C382EF09C}"/>
              </a:ext>
            </a:extLst>
          </p:cNvPr>
          <p:cNvSpPr/>
          <p:nvPr/>
        </p:nvSpPr>
        <p:spPr>
          <a:xfrm>
            <a:off x="5652792" y="3468413"/>
            <a:ext cx="325479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備考</a:t>
            </a: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09A4E1E1-C0F7-AD29-744E-EDF17D11B7CC}"/>
              </a:ext>
            </a:extLst>
          </p:cNvPr>
          <p:cNvSpPr/>
          <p:nvPr/>
        </p:nvSpPr>
        <p:spPr>
          <a:xfrm>
            <a:off x="3529403" y="8391239"/>
            <a:ext cx="325479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備考</a:t>
            </a: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73750604-1FE6-8ACA-E9AA-942B2FFEB112}"/>
              </a:ext>
            </a:extLst>
          </p:cNvPr>
          <p:cNvSpPr/>
          <p:nvPr/>
        </p:nvSpPr>
        <p:spPr>
          <a:xfrm>
            <a:off x="5658614" y="410269"/>
            <a:ext cx="648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発行年月日</a:t>
            </a: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43F8649A-5C11-0246-0CED-CD38C2DBDE4C}"/>
              </a:ext>
            </a:extLst>
          </p:cNvPr>
          <p:cNvSpPr/>
          <p:nvPr/>
        </p:nvSpPr>
        <p:spPr>
          <a:xfrm>
            <a:off x="3138989" y="9608162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5206F234-AC84-5101-2A99-7F38A0AC9B32}"/>
              </a:ext>
            </a:extLst>
          </p:cNvPr>
          <p:cNvSpPr/>
          <p:nvPr/>
        </p:nvSpPr>
        <p:spPr>
          <a:xfrm>
            <a:off x="4461433" y="9700693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3273D3F3-1099-58CF-6E4C-60B864C9E40D}"/>
              </a:ext>
            </a:extLst>
          </p:cNvPr>
          <p:cNvSpPr/>
          <p:nvPr/>
        </p:nvSpPr>
        <p:spPr>
          <a:xfrm>
            <a:off x="4461433" y="9493862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380CC8C2-9E03-622F-4269-05337FC552FD}"/>
              </a:ext>
            </a:extLst>
          </p:cNvPr>
          <p:cNvSpPr/>
          <p:nvPr/>
        </p:nvSpPr>
        <p:spPr>
          <a:xfrm>
            <a:off x="5339179" y="9700692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18135F9F-545E-AAC0-FC4A-DDC48C1CA18C}"/>
              </a:ext>
            </a:extLst>
          </p:cNvPr>
          <p:cNvSpPr/>
          <p:nvPr/>
        </p:nvSpPr>
        <p:spPr>
          <a:xfrm>
            <a:off x="5339179" y="9493862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</p:spTree>
    <p:extLst>
      <p:ext uri="{BB962C8B-B14F-4D97-AF65-F5344CB8AC3E}">
        <p14:creationId xmlns:p14="http://schemas.microsoft.com/office/powerpoint/2010/main" val="2011800184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4" ma:contentTypeDescription="新しいドキュメントを作成します。" ma:contentTypeScope="" ma:versionID="308a71d53a4f9137c8bac8e35225fb5e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85bab440deeb6d8956b6a92ab5f4069e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Location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20" nillable="true" ma:displayName="Location" ma:description="" ma:indexed="true" ma:internalName="MediaServiceLocation" ma:readOnly="true">
      <xsd:simpleType>
        <xsd:restriction base="dms:Text"/>
      </xsd:simpleType>
    </xsd:element>
    <xsd:element name="MediaServiceBillingMetadata" ma:index="21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E0868631-BF03-4398-AA80-3DED9000650B}"/>
</file>

<file path=customXml/itemProps2.xml><?xml version="1.0" encoding="utf-8"?>
<ds:datastoreItem xmlns:ds="http://schemas.openxmlformats.org/officeDocument/2006/customXml" ds:itemID="{072C96B4-8474-4B82-B005-202B7B479766}"/>
</file>

<file path=customXml/itemProps3.xml><?xml version="1.0" encoding="utf-8"?>
<ds:datastoreItem xmlns:ds="http://schemas.openxmlformats.org/officeDocument/2006/customXml" ds:itemID="{4E2210EF-8E75-4CEB-AFCC-697069565C95}"/>
</file>

<file path=docMetadata/LabelInfo.xml><?xml version="1.0" encoding="utf-8"?>
<clbl:labelList xmlns:clbl="http://schemas.microsoft.com/office/2020/mipLabelMetadata">
  <clbl:label id="{436fffe2-e74d-4f21-833f-6f054a10cb50}" enabled="1" method="Privileged" siteId="{a4dd5294-24e4-4102-8420-cb86d0baae1e}" contentBits="0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1148</TotalTime>
  <Words>84</Words>
  <Application>Microsoft Office PowerPoint</Application>
  <PresentationFormat>A4 210 x 297 mm</PresentationFormat>
  <Paragraphs>50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Saito, Keisuke (JP - AB 齋藤 圭佑)</cp:lastModifiedBy>
  <cp:revision>99</cp:revision>
  <dcterms:created xsi:type="dcterms:W3CDTF">2022-01-20T04:34:58Z</dcterms:created>
  <dcterms:modified xsi:type="dcterms:W3CDTF">2024-02-22T07:13:28Z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