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07200" cy="99393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2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3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965E535-4931-4360-B3BD-FB271F951022}" v="153" dt="2022-11-10T08:38:32.44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1272" y="-351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644243"/>
            <a:ext cx="5760000" cy="430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2154238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80645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生活保護の開始・廃止等について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（民生委員通知書）</a:t>
            </a:r>
            <a:endParaRPr lang="ja-JP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413F5F-B736-461A-BCC8-C61A95952DF8}"/>
              </a:ext>
            </a:extLst>
          </p:cNvPr>
          <p:cNvSpPr txBox="1"/>
          <p:nvPr/>
        </p:nvSpPr>
        <p:spPr>
          <a:xfrm>
            <a:off x="604727" y="2376756"/>
            <a:ext cx="576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貴民生委員の担当地区内において、下記の者は　　　　　　　　　　　　　　　　　　付けで保護を　　　　　　　　　　　　したので通知します。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04710EE6-E6DA-403B-B65A-4F10ADA31B9F}"/>
              </a:ext>
            </a:extLst>
          </p:cNvPr>
          <p:cNvSpPr/>
          <p:nvPr/>
        </p:nvSpPr>
        <p:spPr>
          <a:xfrm>
            <a:off x="5116763" y="2376755"/>
            <a:ext cx="691059" cy="20921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決定事項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455F043F-1B29-4CDB-B49C-0F857BB36FA7}"/>
              </a:ext>
            </a:extLst>
          </p:cNvPr>
          <p:cNvSpPr/>
          <p:nvPr/>
        </p:nvSpPr>
        <p:spPr>
          <a:xfrm>
            <a:off x="3168742" y="2377318"/>
            <a:ext cx="1078206" cy="1897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7E39AC9C-08C1-47C6-AAA0-795EE1F171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060647"/>
              </p:ext>
            </p:extLst>
          </p:nvPr>
        </p:nvGraphicFramePr>
        <p:xfrm>
          <a:off x="650401" y="3143507"/>
          <a:ext cx="5768765" cy="4707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7899">
                  <a:extLst>
                    <a:ext uri="{9D8B030D-6E8A-4147-A177-3AD203B41FA5}">
                      <a16:colId xmlns:a16="http://schemas.microsoft.com/office/drawing/2014/main" val="2128727145"/>
                    </a:ext>
                  </a:extLst>
                </a:gridCol>
                <a:gridCol w="2086177">
                  <a:extLst>
                    <a:ext uri="{9D8B030D-6E8A-4147-A177-3AD203B41FA5}">
                      <a16:colId xmlns:a16="http://schemas.microsoft.com/office/drawing/2014/main" val="1070755184"/>
                    </a:ext>
                  </a:extLst>
                </a:gridCol>
                <a:gridCol w="488950">
                  <a:extLst>
                    <a:ext uri="{9D8B030D-6E8A-4147-A177-3AD203B41FA5}">
                      <a16:colId xmlns:a16="http://schemas.microsoft.com/office/drawing/2014/main" val="4113965207"/>
                    </a:ext>
                  </a:extLst>
                </a:gridCol>
                <a:gridCol w="488950">
                  <a:extLst>
                    <a:ext uri="{9D8B030D-6E8A-4147-A177-3AD203B41FA5}">
                      <a16:colId xmlns:a16="http://schemas.microsoft.com/office/drawing/2014/main" val="1041631656"/>
                    </a:ext>
                  </a:extLst>
                </a:gridCol>
                <a:gridCol w="488950">
                  <a:extLst>
                    <a:ext uri="{9D8B030D-6E8A-4147-A177-3AD203B41FA5}">
                      <a16:colId xmlns:a16="http://schemas.microsoft.com/office/drawing/2014/main" val="597371780"/>
                    </a:ext>
                  </a:extLst>
                </a:gridCol>
                <a:gridCol w="1227839">
                  <a:extLst>
                    <a:ext uri="{9D8B030D-6E8A-4147-A177-3AD203B41FA5}">
                      <a16:colId xmlns:a16="http://schemas.microsoft.com/office/drawing/2014/main" val="3686782227"/>
                    </a:ext>
                  </a:extLst>
                </a:gridCol>
              </a:tblGrid>
              <a:tr h="75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18188534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0970699"/>
                  </a:ext>
                </a:extLst>
              </a:tr>
              <a:tr h="31983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9635580"/>
                  </a:ext>
                </a:extLst>
              </a:tr>
              <a:tr h="508478"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7601548"/>
                  </a:ext>
                </a:extLst>
              </a:tr>
              <a:tr h="508478"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33490350"/>
                  </a:ext>
                </a:extLst>
              </a:tr>
              <a:tr h="508478"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6016654"/>
                  </a:ext>
                </a:extLst>
              </a:tr>
              <a:tr h="508478"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07391456"/>
                  </a:ext>
                </a:extLst>
              </a:tr>
              <a:tr h="508478"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3840926"/>
                  </a:ext>
                </a:extLst>
              </a:tr>
              <a:tr h="792000">
                <a:tc gridSpan="6"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42571016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24FC73-46AB-4887-A337-D295A3B6FE38}"/>
              </a:ext>
            </a:extLst>
          </p:cNvPr>
          <p:cNvSpPr/>
          <p:nvPr/>
        </p:nvSpPr>
        <p:spPr>
          <a:xfrm>
            <a:off x="1773927" y="3291968"/>
            <a:ext cx="56767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郵便番号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D8A9CC92-B4BF-46DC-BD9C-E3A3600A9661}"/>
              </a:ext>
            </a:extLst>
          </p:cNvPr>
          <p:cNvSpPr/>
          <p:nvPr/>
        </p:nvSpPr>
        <p:spPr>
          <a:xfrm>
            <a:off x="1773927" y="3601455"/>
            <a:ext cx="56767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755ADF6A-16F2-4942-806B-C9A3B65A8E05}"/>
              </a:ext>
            </a:extLst>
          </p:cNvPr>
          <p:cNvSpPr/>
          <p:nvPr/>
        </p:nvSpPr>
        <p:spPr>
          <a:xfrm>
            <a:off x="1764623" y="4560528"/>
            <a:ext cx="56767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8007CED5-0225-48AE-9857-864161A6D2FF}"/>
              </a:ext>
            </a:extLst>
          </p:cNvPr>
          <p:cNvSpPr/>
          <p:nvPr/>
        </p:nvSpPr>
        <p:spPr>
          <a:xfrm>
            <a:off x="1764623" y="4775489"/>
            <a:ext cx="56767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1A27659D-79D9-440F-BBF2-53331AA0618B}"/>
              </a:ext>
            </a:extLst>
          </p:cNvPr>
          <p:cNvSpPr/>
          <p:nvPr/>
        </p:nvSpPr>
        <p:spPr>
          <a:xfrm>
            <a:off x="997404" y="4692874"/>
            <a:ext cx="274476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No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07E3598D-7298-480A-A2C4-3BB8E5513F42}"/>
              </a:ext>
            </a:extLst>
          </p:cNvPr>
          <p:cNvSpPr/>
          <p:nvPr/>
        </p:nvSpPr>
        <p:spPr>
          <a:xfrm>
            <a:off x="1768613" y="3950968"/>
            <a:ext cx="668285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E30C766D-83E7-42FD-9A0C-2DFCD3D54E15}"/>
              </a:ext>
            </a:extLst>
          </p:cNvPr>
          <p:cNvSpPr/>
          <p:nvPr/>
        </p:nvSpPr>
        <p:spPr>
          <a:xfrm>
            <a:off x="3779495" y="4686944"/>
            <a:ext cx="36896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9F4D7EFE-884D-4983-93D6-9E8EEC666058}"/>
              </a:ext>
            </a:extLst>
          </p:cNvPr>
          <p:cNvSpPr/>
          <p:nvPr/>
        </p:nvSpPr>
        <p:spPr>
          <a:xfrm>
            <a:off x="4278098" y="4686943"/>
            <a:ext cx="36896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12C1C9CC-4FF9-4DDD-B08C-18EC4CF92CCC}"/>
              </a:ext>
            </a:extLst>
          </p:cNvPr>
          <p:cNvSpPr/>
          <p:nvPr/>
        </p:nvSpPr>
        <p:spPr>
          <a:xfrm>
            <a:off x="4741983" y="4686942"/>
            <a:ext cx="368968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9AFEFD6D-1286-42D4-A4BD-7818740A92C6}"/>
              </a:ext>
            </a:extLst>
          </p:cNvPr>
          <p:cNvSpPr/>
          <p:nvPr/>
        </p:nvSpPr>
        <p:spPr>
          <a:xfrm>
            <a:off x="5411107" y="4678854"/>
            <a:ext cx="660903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8AA00A05-2E72-4349-A6CF-3BA9BB6B2D9F}"/>
              </a:ext>
            </a:extLst>
          </p:cNvPr>
          <p:cNvSpPr/>
          <p:nvPr/>
        </p:nvSpPr>
        <p:spPr>
          <a:xfrm>
            <a:off x="1439419" y="7339599"/>
            <a:ext cx="4302139" cy="1890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7562F688-A045-4EC8-B267-CB558324B407}"/>
              </a:ext>
            </a:extLst>
          </p:cNvPr>
          <p:cNvGrpSpPr/>
          <p:nvPr/>
        </p:nvGrpSpPr>
        <p:grpSpPr>
          <a:xfrm>
            <a:off x="613942" y="838599"/>
            <a:ext cx="1296000" cy="635296"/>
            <a:chOff x="613942" y="838599"/>
            <a:chExt cx="1296000" cy="635296"/>
          </a:xfrm>
        </p:grpSpPr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C0899B94-9B8A-4FEF-AE85-212575C25C6B}"/>
                </a:ext>
              </a:extLst>
            </p:cNvPr>
            <p:cNvSpPr/>
            <p:nvPr/>
          </p:nvSpPr>
          <p:spPr>
            <a:xfrm>
              <a:off x="613942" y="838599"/>
              <a:ext cx="756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宛先郵便番号</a:t>
              </a:r>
            </a:p>
          </p:txBody>
        </p: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5AEB5C06-8782-4819-9EAA-6332301FB8B5}"/>
                </a:ext>
              </a:extLst>
            </p:cNvPr>
            <p:cNvSpPr/>
            <p:nvPr/>
          </p:nvSpPr>
          <p:spPr>
            <a:xfrm>
              <a:off x="613942" y="1007502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宛先住所</a:t>
              </a:r>
            </a:p>
          </p:txBody>
        </p:sp>
        <p:sp>
          <p:nvSpPr>
            <p:cNvPr id="63" name="正方形/長方形 62">
              <a:extLst>
                <a:ext uri="{FF2B5EF4-FFF2-40B4-BE49-F238E27FC236}">
                  <a16:creationId xmlns:a16="http://schemas.microsoft.com/office/drawing/2014/main" id="{C98B3D28-CB4F-4DC5-B2A9-01727E65976F}"/>
                </a:ext>
              </a:extLst>
            </p:cNvPr>
            <p:cNvSpPr/>
            <p:nvPr/>
          </p:nvSpPr>
          <p:spPr>
            <a:xfrm>
              <a:off x="613942" y="1176405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C2362BBE-CBCB-4EA6-9122-5DDF4A66F2C3}"/>
                </a:ext>
              </a:extLst>
            </p:cNvPr>
            <p:cNvSpPr/>
            <p:nvPr/>
          </p:nvSpPr>
          <p:spPr>
            <a:xfrm>
              <a:off x="1426742" y="1176405"/>
              <a:ext cx="32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D4C6E20F-BCD4-43C2-9B00-02C66B2AD792}"/>
                </a:ext>
              </a:extLst>
            </p:cNvPr>
            <p:cNvSpPr/>
            <p:nvPr/>
          </p:nvSpPr>
          <p:spPr>
            <a:xfrm>
              <a:off x="613942" y="1345307"/>
              <a:ext cx="1296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郵便カスタマ</a:t>
              </a:r>
              <a:r>
                <a:rPr kumimoji="1" lang="en-US" altLang="ja-JP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―</a:t>
              </a:r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バーコード</a:t>
              </a:r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B542012B-E9A0-4357-B762-4964A595A23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992A38C8-9CA2-427F-9FAC-66D5A2016B0A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CBF1B2DE-78EE-487C-95D8-D25E19367414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DB01A7DC-1F3A-4418-B469-382D0D307B83}"/>
              </a:ext>
            </a:extLst>
          </p:cNvPr>
          <p:cNvGrpSpPr/>
          <p:nvPr/>
        </p:nvGrpSpPr>
        <p:grpSpPr>
          <a:xfrm>
            <a:off x="4074450" y="1146506"/>
            <a:ext cx="2202321" cy="397563"/>
            <a:chOff x="4074450" y="1146506"/>
            <a:chExt cx="2202321" cy="397563"/>
          </a:xfrm>
        </p:grpSpPr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AA0CC33C-DF32-4352-B340-D9680F274641}"/>
                </a:ext>
              </a:extLst>
            </p:cNvPr>
            <p:cNvSpPr/>
            <p:nvPr/>
          </p:nvSpPr>
          <p:spPr>
            <a:xfrm>
              <a:off x="4074450" y="1176405"/>
              <a:ext cx="86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発行自治体名称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16C3F99E-5841-4277-AE91-9C3EDA3BE5F4}"/>
                </a:ext>
              </a:extLst>
            </p:cNvPr>
            <p:cNvSpPr/>
            <p:nvPr/>
          </p:nvSpPr>
          <p:spPr>
            <a:xfrm>
              <a:off x="5007900" y="134530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発行者氏名</a:t>
              </a:r>
            </a:p>
          </p:txBody>
        </p:sp>
        <p:sp>
          <p:nvSpPr>
            <p:cNvPr id="72" name="正方形/長方形 71">
              <a:extLst>
                <a:ext uri="{FF2B5EF4-FFF2-40B4-BE49-F238E27FC236}">
                  <a16:creationId xmlns:a16="http://schemas.microsoft.com/office/drawing/2014/main" id="{79353F90-4589-4387-9602-E524D17AC6EA}"/>
                </a:ext>
              </a:extLst>
            </p:cNvPr>
            <p:cNvSpPr/>
            <p:nvPr/>
          </p:nvSpPr>
          <p:spPr>
            <a:xfrm>
              <a:off x="5007900" y="1176405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発行役職名</a:t>
              </a:r>
            </a:p>
          </p:txBody>
        </p:sp>
        <p:sp>
          <p:nvSpPr>
            <p:cNvPr id="73" name="正方形/長方形 72">
              <a:extLst>
                <a:ext uri="{FF2B5EF4-FFF2-40B4-BE49-F238E27FC236}">
                  <a16:creationId xmlns:a16="http://schemas.microsoft.com/office/drawing/2014/main" id="{7D99A9C9-D9BA-4587-91A0-3C10E57C1872}"/>
                </a:ext>
              </a:extLst>
            </p:cNvPr>
            <p:cNvSpPr/>
            <p:nvPr/>
          </p:nvSpPr>
          <p:spPr>
            <a:xfrm>
              <a:off x="5837794" y="1146506"/>
              <a:ext cx="438977" cy="397563"/>
            </a:xfrm>
            <a:prstGeom prst="rect">
              <a:avLst/>
            </a:prstGeom>
            <a:noFill/>
            <a:ln>
              <a:solidFill>
                <a:sysClr val="windowText" lastClr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rtlCol="0"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>
                  <a:solidFill>
                    <a:sysClr val="windowText" lastClr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FAF175D5-4CD1-4AB2-85B4-0B143EFBD933}"/>
              </a:ext>
            </a:extLst>
          </p:cNvPr>
          <p:cNvGrpSpPr/>
          <p:nvPr/>
        </p:nvGrpSpPr>
        <p:grpSpPr>
          <a:xfrm>
            <a:off x="4971610" y="8796817"/>
            <a:ext cx="1469152" cy="1014714"/>
            <a:chOff x="4410455" y="8217841"/>
            <a:chExt cx="1469152" cy="1014714"/>
          </a:xfrm>
        </p:grpSpPr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C04DA221-C0E8-4688-87D2-DF23A115C789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76" name="正方形/長方形 75">
              <a:extLst>
                <a:ext uri="{FF2B5EF4-FFF2-40B4-BE49-F238E27FC236}">
                  <a16:creationId xmlns:a16="http://schemas.microsoft.com/office/drawing/2014/main" id="{0B86E71E-587C-44D1-BADD-58A3BF39D910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77" name="正方形/長方形 76">
              <a:extLst>
                <a:ext uri="{FF2B5EF4-FFF2-40B4-BE49-F238E27FC236}">
                  <a16:creationId xmlns:a16="http://schemas.microsoft.com/office/drawing/2014/main" id="{8E7073AC-ED30-48F9-ACFC-B8EF6C031079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78" name="正方形/長方形 77">
              <a:extLst>
                <a:ext uri="{FF2B5EF4-FFF2-40B4-BE49-F238E27FC236}">
                  <a16:creationId xmlns:a16="http://schemas.microsoft.com/office/drawing/2014/main" id="{81C5E592-BF0C-4880-94DF-C6B82A245541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79" name="正方形/長方形 78">
              <a:extLst>
                <a:ext uri="{FF2B5EF4-FFF2-40B4-BE49-F238E27FC236}">
                  <a16:creationId xmlns:a16="http://schemas.microsoft.com/office/drawing/2014/main" id="{693577A3-E392-4B6A-8D2D-C1045CE4FE0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80" name="正方形/長方形 79">
              <a:extLst>
                <a:ext uri="{FF2B5EF4-FFF2-40B4-BE49-F238E27FC236}">
                  <a16:creationId xmlns:a16="http://schemas.microsoft.com/office/drawing/2014/main" id="{CB18D4A3-61F7-452E-9C5E-C475A6A21A09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81" name="正方形/長方形 80">
              <a:extLst>
                <a:ext uri="{FF2B5EF4-FFF2-40B4-BE49-F238E27FC236}">
                  <a16:creationId xmlns:a16="http://schemas.microsoft.com/office/drawing/2014/main" id="{249878E1-AC53-4935-AC1E-E41E4FB21FD9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82" name="正方形/長方形 81">
              <a:extLst>
                <a:ext uri="{FF2B5EF4-FFF2-40B4-BE49-F238E27FC236}">
                  <a16:creationId xmlns:a16="http://schemas.microsoft.com/office/drawing/2014/main" id="{3C152D36-03ED-4C27-9955-98FEF1C3915B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EF69366B-3615-6FB3-0AF3-68C79218961A}"/>
              </a:ext>
            </a:extLst>
          </p:cNvPr>
          <p:cNvSpPr/>
          <p:nvPr/>
        </p:nvSpPr>
        <p:spPr>
          <a:xfrm>
            <a:off x="3138564" y="9673756"/>
            <a:ext cx="580873" cy="1081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A844012-8A90-4F9C-8A87-37E26F3C2FD1}"/>
</file>

<file path=customXml/itemProps2.xml><?xml version="1.0" encoding="utf-8"?>
<ds:datastoreItem xmlns:ds="http://schemas.openxmlformats.org/officeDocument/2006/customXml" ds:itemID="{3700C07F-6677-4931-8216-9A4FBADEC446}"/>
</file>

<file path=customXml/itemProps3.xml><?xml version="1.0" encoding="utf-8"?>
<ds:datastoreItem xmlns:ds="http://schemas.openxmlformats.org/officeDocument/2006/customXml" ds:itemID="{BAC655D5-044E-401C-9537-670AB67645B1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546</TotalTime>
  <Words>105</Words>
  <Application>Microsoft Office PowerPoint</Application>
  <PresentationFormat>A4 210 x 297 mm</PresentationFormat>
  <Paragraphs>47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74</cp:revision>
  <cp:lastPrinted>2022-12-02T05:42:42Z</cp:lastPrinted>
  <dcterms:created xsi:type="dcterms:W3CDTF">2022-01-20T04:34:58Z</dcterms:created>
  <dcterms:modified xsi:type="dcterms:W3CDTF">2025-01-24T01:38:23Z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