
<file path=[Content_Types].xml><?xml version="1.0" encoding="utf-8"?>
<Types xmlns="http://schemas.openxmlformats.org/package/2006/content-types">
  <Default Extension="rels" ContentType="application/vnd.openxmlformats-package.relationships+xml"/>
  <Default Extension="xml" ContentType="application/xml"/>
  <Override PartName="/ppt/slides/slide1.xml" ContentType="application/vnd.openxmlformats-officedocument.presentationml.slide+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1.xml" ContentType="application/vnd.openxmlformats-officedocument.theme+xml"/>
  <Override PartName="/ppt/presProps.xml" ContentType="application/vnd.openxmlformats-officedocument.presentationml.presProps+xml"/>
  <Override PartName="/ppt/viewProps.xml" ContentType="application/vnd.openxmlformats-officedocument.presentationml.viewProps+xml"/>
  <Override PartName="/ppt/tableStyles.xml" ContentType="application/vnd.openxmlformats-officedocument.presentationml.tableStyles+xml"/>
  <Override PartName="/docProps/core.xml" ContentType="application/vnd.openxmlformats-package.core-properties+xml"/>
  <Override PartName="/docProps/app.xml" ContentType="application/vnd.openxmlformats-officedocument.extended-properties+xml"/>
  <Override PartName="/docMetadata/LabelInfo.xml" ContentType="application/vnd.ms-office.classificationlabels+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microsoft.com/office/2020/02/relationships/classificationlabels" Target="docMetadata/LabelInfo.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72" r:id="rId1"/>
  </p:sldMasterIdLst>
  <p:sldIdLst>
    <p:sldId id="257" r:id="rId2"/>
  </p:sldIdLst>
  <p:sldSz cx="6858000" cy="9144000" type="screen4x3"/>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5940675A-B579-460E-94D1-54222C63F5DA}" styleName="スタイルなし、表のグリッド線あり">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 styleId="{2D5ABB26-0587-4C30-8999-92F81FD0307C}" styleName="スタイルなし、表のグリッド線なし">
    <a:wholeTbl>
      <a:tcTxStyle>
        <a:fontRef idx="minor">
          <a:scrgbClr r="0" g="0" b="0"/>
        </a:fontRef>
        <a:schemeClr val="tx1"/>
      </a:tcTxStyle>
      <a:tcStyle>
        <a:tcBdr>
          <a:left>
            <a:ln>
              <a:noFill/>
            </a:ln>
          </a:left>
          <a:right>
            <a:ln>
              <a:noFill/>
            </a:ln>
          </a:right>
          <a:top>
            <a:ln>
              <a:noFill/>
            </a:ln>
          </a:top>
          <a:bottom>
            <a:ln>
              <a:noFill/>
            </a:ln>
          </a:bottom>
          <a:insideH>
            <a:ln>
              <a:noFill/>
            </a:ln>
          </a:insideH>
          <a:insideV>
            <a:ln>
              <a:noFill/>
            </a:ln>
          </a:insideV>
        </a:tcBdr>
        <a:fill>
          <a:noFill/>
        </a:fill>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9581" autoAdjust="0"/>
    <p:restoredTop sz="94660"/>
  </p:normalViewPr>
  <p:slideViewPr>
    <p:cSldViewPr snapToGrid="0">
      <p:cViewPr>
        <p:scale>
          <a:sx n="100" d="100"/>
          <a:sy n="100" d="100"/>
        </p:scale>
        <p:origin x="7026" y="408"/>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customXml" Target="../customXml/item2.xml"/><Relationship Id="rId3" Type="http://schemas.openxmlformats.org/officeDocument/2006/relationships/presProps" Target="presProps.xml"/><Relationship Id="rId7" Type="http://schemas.openxmlformats.org/officeDocument/2006/relationships/customXml" Target="../customXml/item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ableStyles" Target="tableStyles.xml"/><Relationship Id="rId5" Type="http://schemas.openxmlformats.org/officeDocument/2006/relationships/theme" Target="theme/theme1.xml"/><Relationship Id="rId4" Type="http://schemas.openxmlformats.org/officeDocument/2006/relationships/viewProps" Target="viewProps.xml"/><Relationship Id="rId9" Type="http://schemas.openxmlformats.org/officeDocument/2006/relationships/customXml" Target="../customXml/item3.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Title 1"/>
          <p:cNvSpPr>
            <a:spLocks noGrp="1"/>
          </p:cNvSpPr>
          <p:nvPr>
            <p:ph type="ctrTitle"/>
          </p:nvPr>
        </p:nvSpPr>
        <p:spPr>
          <a:xfrm>
            <a:off x="514350" y="1496484"/>
            <a:ext cx="5829300" cy="3183467"/>
          </a:xfrm>
        </p:spPr>
        <p:txBody>
          <a:bodyPr anchor="b"/>
          <a:lstStyle>
            <a:lvl1pPr algn="ctr">
              <a:defRPr sz="4500"/>
            </a:lvl1pPr>
          </a:lstStyle>
          <a:p>
            <a:r>
              <a:rPr lang="ja-JP" altLang="en-US"/>
              <a:t>マスター タイトルの書式設定</a:t>
            </a:r>
            <a:endParaRPr lang="en-US" dirty="0"/>
          </a:p>
        </p:txBody>
      </p:sp>
      <p:sp>
        <p:nvSpPr>
          <p:cNvPr id="3" name="Subtitle 2"/>
          <p:cNvSpPr>
            <a:spLocks noGrp="1"/>
          </p:cNvSpPr>
          <p:nvPr>
            <p:ph type="subTitle" idx="1"/>
          </p:nvPr>
        </p:nvSpPr>
        <p:spPr>
          <a:xfrm>
            <a:off x="857250" y="4802717"/>
            <a:ext cx="5143500" cy="2207683"/>
          </a:xfrm>
        </p:spPr>
        <p:txBody>
          <a:bodyPr/>
          <a:lstStyle>
            <a:lvl1pPr marL="0" indent="0" algn="ctr">
              <a:buNone/>
              <a:defRPr sz="1800"/>
            </a:lvl1pPr>
            <a:lvl2pPr marL="342900" indent="0" algn="ctr">
              <a:buNone/>
              <a:defRPr sz="1500"/>
            </a:lvl2pPr>
            <a:lvl3pPr marL="685800" indent="0" algn="ctr">
              <a:buNone/>
              <a:defRPr sz="1350"/>
            </a:lvl3pPr>
            <a:lvl4pPr marL="1028700" indent="0" algn="ctr">
              <a:buNone/>
              <a:defRPr sz="1200"/>
            </a:lvl4pPr>
            <a:lvl5pPr marL="1371600" indent="0" algn="ctr">
              <a:buNone/>
              <a:defRPr sz="1200"/>
            </a:lvl5pPr>
            <a:lvl6pPr marL="1714500" indent="0" algn="ctr">
              <a:buNone/>
              <a:defRPr sz="1200"/>
            </a:lvl6pPr>
            <a:lvl7pPr marL="2057400" indent="0" algn="ctr">
              <a:buNone/>
              <a:defRPr sz="1200"/>
            </a:lvl7pPr>
            <a:lvl8pPr marL="2400300" indent="0" algn="ctr">
              <a:buNone/>
              <a:defRPr sz="1200"/>
            </a:lvl8pPr>
            <a:lvl9pPr marL="2743200" indent="0" algn="ctr">
              <a:buNone/>
              <a:defRPr sz="1200"/>
            </a:lvl9pPr>
          </a:lstStyle>
          <a:p>
            <a:r>
              <a:rPr lang="ja-JP" altLang="en-US"/>
              <a:t>マスター サブタイトルの書式設定</a:t>
            </a:r>
            <a:endParaRPr lang="en-US" dirty="0"/>
          </a:p>
        </p:txBody>
      </p:sp>
      <p:sp>
        <p:nvSpPr>
          <p:cNvPr id="4" name="Date Placeholder 3"/>
          <p:cNvSpPr>
            <a:spLocks noGrp="1"/>
          </p:cNvSpPr>
          <p:nvPr>
            <p:ph type="dt" sz="half" idx="10"/>
          </p:nvPr>
        </p:nvSpPr>
        <p:spPr/>
        <p:txBody>
          <a:bodyPr/>
          <a:lstStyle/>
          <a:p>
            <a:fld id="{9179161E-A2D7-4283-9AF8-E1DFAFE9E73D}" type="datetimeFigureOut">
              <a:rPr kumimoji="1" lang="ja-JP" altLang="en-US" smtClean="0"/>
              <a:t>2025/7/28</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FAC2C6FF-27E5-4951-B82B-E0E08904AAA7}" type="slidenum">
              <a:rPr kumimoji="1" lang="ja-JP" altLang="en-US" smtClean="0"/>
              <a:t>‹#›</a:t>
            </a:fld>
            <a:endParaRPr kumimoji="1" lang="ja-JP" altLang="en-US"/>
          </a:p>
        </p:txBody>
      </p:sp>
    </p:spTree>
    <p:extLst>
      <p:ext uri="{BB962C8B-B14F-4D97-AF65-F5344CB8AC3E}">
        <p14:creationId xmlns:p14="http://schemas.microsoft.com/office/powerpoint/2010/main" val="3185060330"/>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Vertical Text Placeholder 2"/>
          <p:cNvSpPr>
            <a:spLocks noGrp="1"/>
          </p:cNvSpPr>
          <p:nvPr>
            <p:ph type="body" orient="vert" idx="1"/>
          </p:nvPr>
        </p:nvSpPr>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9179161E-A2D7-4283-9AF8-E1DFAFE9E73D}" type="datetimeFigureOut">
              <a:rPr kumimoji="1" lang="ja-JP" altLang="en-US" smtClean="0"/>
              <a:t>2025/7/28</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FAC2C6FF-27E5-4951-B82B-E0E08904AAA7}" type="slidenum">
              <a:rPr kumimoji="1" lang="ja-JP" altLang="en-US" smtClean="0"/>
              <a:t>‹#›</a:t>
            </a:fld>
            <a:endParaRPr kumimoji="1" lang="ja-JP" altLang="en-US"/>
          </a:p>
        </p:txBody>
      </p:sp>
    </p:spTree>
    <p:extLst>
      <p:ext uri="{BB962C8B-B14F-4D97-AF65-F5344CB8AC3E}">
        <p14:creationId xmlns:p14="http://schemas.microsoft.com/office/powerpoint/2010/main" val="2458342548"/>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4907757" y="486834"/>
            <a:ext cx="1478756" cy="7749117"/>
          </a:xfrm>
        </p:spPr>
        <p:txBody>
          <a:bodyPr vert="eaVert"/>
          <a:lstStyle/>
          <a:p>
            <a:r>
              <a:rPr lang="ja-JP" altLang="en-US"/>
              <a:t>マスター タイトルの書式設定</a:t>
            </a:r>
            <a:endParaRPr lang="en-US" dirty="0"/>
          </a:p>
        </p:txBody>
      </p:sp>
      <p:sp>
        <p:nvSpPr>
          <p:cNvPr id="3" name="Vertical Text Placeholder 2"/>
          <p:cNvSpPr>
            <a:spLocks noGrp="1"/>
          </p:cNvSpPr>
          <p:nvPr>
            <p:ph type="body" orient="vert" idx="1"/>
          </p:nvPr>
        </p:nvSpPr>
        <p:spPr>
          <a:xfrm>
            <a:off x="471488" y="486834"/>
            <a:ext cx="4350544" cy="7749117"/>
          </a:xfrm>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9179161E-A2D7-4283-9AF8-E1DFAFE9E73D}" type="datetimeFigureOut">
              <a:rPr kumimoji="1" lang="ja-JP" altLang="en-US" smtClean="0"/>
              <a:t>2025/7/28</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FAC2C6FF-27E5-4951-B82B-E0E08904AAA7}" type="slidenum">
              <a:rPr kumimoji="1" lang="ja-JP" altLang="en-US" smtClean="0"/>
              <a:t>‹#›</a:t>
            </a:fld>
            <a:endParaRPr kumimoji="1" lang="ja-JP" altLang="en-US"/>
          </a:p>
        </p:txBody>
      </p:sp>
    </p:spTree>
    <p:extLst>
      <p:ext uri="{BB962C8B-B14F-4D97-AF65-F5344CB8AC3E}">
        <p14:creationId xmlns:p14="http://schemas.microsoft.com/office/powerpoint/2010/main" val="904794514"/>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idx="1"/>
          </p:nvPr>
        </p:nvSpPr>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9179161E-A2D7-4283-9AF8-E1DFAFE9E73D}" type="datetimeFigureOut">
              <a:rPr kumimoji="1" lang="ja-JP" altLang="en-US" smtClean="0"/>
              <a:t>2025/7/28</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FAC2C6FF-27E5-4951-B82B-E0E08904AAA7}" type="slidenum">
              <a:rPr kumimoji="1" lang="ja-JP" altLang="en-US" smtClean="0"/>
              <a:t>‹#›</a:t>
            </a:fld>
            <a:endParaRPr kumimoji="1" lang="ja-JP" altLang="en-US"/>
          </a:p>
        </p:txBody>
      </p:sp>
    </p:spTree>
    <p:extLst>
      <p:ext uri="{BB962C8B-B14F-4D97-AF65-F5344CB8AC3E}">
        <p14:creationId xmlns:p14="http://schemas.microsoft.com/office/powerpoint/2010/main" val="106764449"/>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Title 1"/>
          <p:cNvSpPr>
            <a:spLocks noGrp="1"/>
          </p:cNvSpPr>
          <p:nvPr>
            <p:ph type="title"/>
          </p:nvPr>
        </p:nvSpPr>
        <p:spPr>
          <a:xfrm>
            <a:off x="467916" y="2279653"/>
            <a:ext cx="5915025" cy="3803649"/>
          </a:xfrm>
        </p:spPr>
        <p:txBody>
          <a:bodyPr anchor="b"/>
          <a:lstStyle>
            <a:lvl1pPr>
              <a:defRPr sz="4500"/>
            </a:lvl1pPr>
          </a:lstStyle>
          <a:p>
            <a:r>
              <a:rPr lang="ja-JP" altLang="en-US"/>
              <a:t>マスター タイトルの書式設定</a:t>
            </a:r>
            <a:endParaRPr lang="en-US" dirty="0"/>
          </a:p>
        </p:txBody>
      </p:sp>
      <p:sp>
        <p:nvSpPr>
          <p:cNvPr id="3" name="Text Placeholder 2"/>
          <p:cNvSpPr>
            <a:spLocks noGrp="1"/>
          </p:cNvSpPr>
          <p:nvPr>
            <p:ph type="body" idx="1"/>
          </p:nvPr>
        </p:nvSpPr>
        <p:spPr>
          <a:xfrm>
            <a:off x="467916" y="6119286"/>
            <a:ext cx="5915025" cy="2000249"/>
          </a:xfrm>
        </p:spPr>
        <p:txBody>
          <a:bodyPr/>
          <a:lstStyle>
            <a:lvl1pPr marL="0" indent="0">
              <a:buNone/>
              <a:defRPr sz="1800">
                <a:solidFill>
                  <a:schemeClr val="tx1">
                    <a:tint val="82000"/>
                  </a:schemeClr>
                </a:solidFill>
              </a:defRPr>
            </a:lvl1pPr>
            <a:lvl2pPr marL="342900" indent="0">
              <a:buNone/>
              <a:defRPr sz="1500">
                <a:solidFill>
                  <a:schemeClr val="tx1">
                    <a:tint val="82000"/>
                  </a:schemeClr>
                </a:solidFill>
              </a:defRPr>
            </a:lvl2pPr>
            <a:lvl3pPr marL="685800" indent="0">
              <a:buNone/>
              <a:defRPr sz="1350">
                <a:solidFill>
                  <a:schemeClr val="tx1">
                    <a:tint val="82000"/>
                  </a:schemeClr>
                </a:solidFill>
              </a:defRPr>
            </a:lvl3pPr>
            <a:lvl4pPr marL="1028700" indent="0">
              <a:buNone/>
              <a:defRPr sz="1200">
                <a:solidFill>
                  <a:schemeClr val="tx1">
                    <a:tint val="82000"/>
                  </a:schemeClr>
                </a:solidFill>
              </a:defRPr>
            </a:lvl4pPr>
            <a:lvl5pPr marL="1371600" indent="0">
              <a:buNone/>
              <a:defRPr sz="1200">
                <a:solidFill>
                  <a:schemeClr val="tx1">
                    <a:tint val="82000"/>
                  </a:schemeClr>
                </a:solidFill>
              </a:defRPr>
            </a:lvl5pPr>
            <a:lvl6pPr marL="1714500" indent="0">
              <a:buNone/>
              <a:defRPr sz="1200">
                <a:solidFill>
                  <a:schemeClr val="tx1">
                    <a:tint val="82000"/>
                  </a:schemeClr>
                </a:solidFill>
              </a:defRPr>
            </a:lvl6pPr>
            <a:lvl7pPr marL="2057400" indent="0">
              <a:buNone/>
              <a:defRPr sz="1200">
                <a:solidFill>
                  <a:schemeClr val="tx1">
                    <a:tint val="82000"/>
                  </a:schemeClr>
                </a:solidFill>
              </a:defRPr>
            </a:lvl7pPr>
            <a:lvl8pPr marL="2400300" indent="0">
              <a:buNone/>
              <a:defRPr sz="1200">
                <a:solidFill>
                  <a:schemeClr val="tx1">
                    <a:tint val="82000"/>
                  </a:schemeClr>
                </a:solidFill>
              </a:defRPr>
            </a:lvl8pPr>
            <a:lvl9pPr marL="2743200" indent="0">
              <a:buNone/>
              <a:defRPr sz="1200">
                <a:solidFill>
                  <a:schemeClr val="tx1">
                    <a:tint val="82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9179161E-A2D7-4283-9AF8-E1DFAFE9E73D}" type="datetimeFigureOut">
              <a:rPr kumimoji="1" lang="ja-JP" altLang="en-US" smtClean="0"/>
              <a:t>2025/7/28</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FAC2C6FF-27E5-4951-B82B-E0E08904AAA7}" type="slidenum">
              <a:rPr kumimoji="1" lang="ja-JP" altLang="en-US" smtClean="0"/>
              <a:t>‹#›</a:t>
            </a:fld>
            <a:endParaRPr kumimoji="1" lang="ja-JP" altLang="en-US"/>
          </a:p>
        </p:txBody>
      </p:sp>
    </p:spTree>
    <p:extLst>
      <p:ext uri="{BB962C8B-B14F-4D97-AF65-F5344CB8AC3E}">
        <p14:creationId xmlns:p14="http://schemas.microsoft.com/office/powerpoint/2010/main" val="249966301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sz="half" idx="1"/>
          </p:nvPr>
        </p:nvSpPr>
        <p:spPr>
          <a:xfrm>
            <a:off x="471488" y="2434167"/>
            <a:ext cx="2914650" cy="5801784"/>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Content Placeholder 3"/>
          <p:cNvSpPr>
            <a:spLocks noGrp="1"/>
          </p:cNvSpPr>
          <p:nvPr>
            <p:ph sz="half" idx="2"/>
          </p:nvPr>
        </p:nvSpPr>
        <p:spPr>
          <a:xfrm>
            <a:off x="3471863" y="2434167"/>
            <a:ext cx="2914650" cy="5801784"/>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Date Placeholder 4"/>
          <p:cNvSpPr>
            <a:spLocks noGrp="1"/>
          </p:cNvSpPr>
          <p:nvPr>
            <p:ph type="dt" sz="half" idx="10"/>
          </p:nvPr>
        </p:nvSpPr>
        <p:spPr/>
        <p:txBody>
          <a:bodyPr/>
          <a:lstStyle/>
          <a:p>
            <a:fld id="{9179161E-A2D7-4283-9AF8-E1DFAFE9E73D}" type="datetimeFigureOut">
              <a:rPr kumimoji="1" lang="ja-JP" altLang="en-US" smtClean="0"/>
              <a:t>2025/7/28</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FAC2C6FF-27E5-4951-B82B-E0E08904AAA7}" type="slidenum">
              <a:rPr kumimoji="1" lang="ja-JP" altLang="en-US" smtClean="0"/>
              <a:t>‹#›</a:t>
            </a:fld>
            <a:endParaRPr kumimoji="1" lang="ja-JP" altLang="en-US"/>
          </a:p>
        </p:txBody>
      </p:sp>
    </p:spTree>
    <p:extLst>
      <p:ext uri="{BB962C8B-B14F-4D97-AF65-F5344CB8AC3E}">
        <p14:creationId xmlns:p14="http://schemas.microsoft.com/office/powerpoint/2010/main" val="1779433433"/>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Title 1"/>
          <p:cNvSpPr>
            <a:spLocks noGrp="1"/>
          </p:cNvSpPr>
          <p:nvPr>
            <p:ph type="title"/>
          </p:nvPr>
        </p:nvSpPr>
        <p:spPr>
          <a:xfrm>
            <a:off x="472381" y="486836"/>
            <a:ext cx="5915025" cy="1767417"/>
          </a:xfrm>
        </p:spPr>
        <p:txBody>
          <a:bodyPr/>
          <a:lstStyle/>
          <a:p>
            <a:r>
              <a:rPr lang="ja-JP" altLang="en-US"/>
              <a:t>マスター タイトルの書式設定</a:t>
            </a:r>
            <a:endParaRPr lang="en-US" dirty="0"/>
          </a:p>
        </p:txBody>
      </p:sp>
      <p:sp>
        <p:nvSpPr>
          <p:cNvPr id="3" name="Text Placeholder 2"/>
          <p:cNvSpPr>
            <a:spLocks noGrp="1"/>
          </p:cNvSpPr>
          <p:nvPr>
            <p:ph type="body" idx="1"/>
          </p:nvPr>
        </p:nvSpPr>
        <p:spPr>
          <a:xfrm>
            <a:off x="472381" y="2241551"/>
            <a:ext cx="2901255" cy="1098549"/>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ja-JP" altLang="en-US"/>
              <a:t>マスター テキストの書式設定</a:t>
            </a:r>
          </a:p>
        </p:txBody>
      </p:sp>
      <p:sp>
        <p:nvSpPr>
          <p:cNvPr id="4" name="Content Placeholder 3"/>
          <p:cNvSpPr>
            <a:spLocks noGrp="1"/>
          </p:cNvSpPr>
          <p:nvPr>
            <p:ph sz="half" idx="2"/>
          </p:nvPr>
        </p:nvSpPr>
        <p:spPr>
          <a:xfrm>
            <a:off x="472381" y="3340100"/>
            <a:ext cx="2901255" cy="4912784"/>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Text Placeholder 4"/>
          <p:cNvSpPr>
            <a:spLocks noGrp="1"/>
          </p:cNvSpPr>
          <p:nvPr>
            <p:ph type="body" sz="quarter" idx="3"/>
          </p:nvPr>
        </p:nvSpPr>
        <p:spPr>
          <a:xfrm>
            <a:off x="3471863" y="2241551"/>
            <a:ext cx="2915543" cy="1098549"/>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ja-JP" altLang="en-US"/>
              <a:t>マスター テキストの書式設定</a:t>
            </a:r>
          </a:p>
        </p:txBody>
      </p:sp>
      <p:sp>
        <p:nvSpPr>
          <p:cNvPr id="6" name="Content Placeholder 5"/>
          <p:cNvSpPr>
            <a:spLocks noGrp="1"/>
          </p:cNvSpPr>
          <p:nvPr>
            <p:ph sz="quarter" idx="4"/>
          </p:nvPr>
        </p:nvSpPr>
        <p:spPr>
          <a:xfrm>
            <a:off x="3471863" y="3340100"/>
            <a:ext cx="2915543" cy="4912784"/>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7" name="Date Placeholder 6"/>
          <p:cNvSpPr>
            <a:spLocks noGrp="1"/>
          </p:cNvSpPr>
          <p:nvPr>
            <p:ph type="dt" sz="half" idx="10"/>
          </p:nvPr>
        </p:nvSpPr>
        <p:spPr/>
        <p:txBody>
          <a:bodyPr/>
          <a:lstStyle/>
          <a:p>
            <a:fld id="{9179161E-A2D7-4283-9AF8-E1DFAFE9E73D}" type="datetimeFigureOut">
              <a:rPr kumimoji="1" lang="ja-JP" altLang="en-US" smtClean="0"/>
              <a:t>2025/7/28</a:t>
            </a:fld>
            <a:endParaRPr kumimoji="1" lang="ja-JP" altLang="en-US"/>
          </a:p>
        </p:txBody>
      </p:sp>
      <p:sp>
        <p:nvSpPr>
          <p:cNvPr id="8" name="Footer Placeholder 7"/>
          <p:cNvSpPr>
            <a:spLocks noGrp="1"/>
          </p:cNvSpPr>
          <p:nvPr>
            <p:ph type="ftr" sz="quarter" idx="11"/>
          </p:nvPr>
        </p:nvSpPr>
        <p:spPr/>
        <p:txBody>
          <a:bodyPr/>
          <a:lstStyle/>
          <a:p>
            <a:endParaRPr kumimoji="1" lang="ja-JP" altLang="en-US"/>
          </a:p>
        </p:txBody>
      </p:sp>
      <p:sp>
        <p:nvSpPr>
          <p:cNvPr id="9" name="Slide Number Placeholder 8"/>
          <p:cNvSpPr>
            <a:spLocks noGrp="1"/>
          </p:cNvSpPr>
          <p:nvPr>
            <p:ph type="sldNum" sz="quarter" idx="12"/>
          </p:nvPr>
        </p:nvSpPr>
        <p:spPr/>
        <p:txBody>
          <a:bodyPr/>
          <a:lstStyle/>
          <a:p>
            <a:fld id="{FAC2C6FF-27E5-4951-B82B-E0E08904AAA7}" type="slidenum">
              <a:rPr kumimoji="1" lang="ja-JP" altLang="en-US" smtClean="0"/>
              <a:t>‹#›</a:t>
            </a:fld>
            <a:endParaRPr kumimoji="1" lang="ja-JP" altLang="en-US"/>
          </a:p>
        </p:txBody>
      </p:sp>
    </p:spTree>
    <p:extLst>
      <p:ext uri="{BB962C8B-B14F-4D97-AF65-F5344CB8AC3E}">
        <p14:creationId xmlns:p14="http://schemas.microsoft.com/office/powerpoint/2010/main" val="2054908109"/>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Date Placeholder 2"/>
          <p:cNvSpPr>
            <a:spLocks noGrp="1"/>
          </p:cNvSpPr>
          <p:nvPr>
            <p:ph type="dt" sz="half" idx="10"/>
          </p:nvPr>
        </p:nvSpPr>
        <p:spPr/>
        <p:txBody>
          <a:bodyPr/>
          <a:lstStyle/>
          <a:p>
            <a:fld id="{9179161E-A2D7-4283-9AF8-E1DFAFE9E73D}" type="datetimeFigureOut">
              <a:rPr kumimoji="1" lang="ja-JP" altLang="en-US" smtClean="0"/>
              <a:t>2025/7/28</a:t>
            </a:fld>
            <a:endParaRPr kumimoji="1" lang="ja-JP" altLang="en-US"/>
          </a:p>
        </p:txBody>
      </p:sp>
      <p:sp>
        <p:nvSpPr>
          <p:cNvPr id="4" name="Footer Placeholder 3"/>
          <p:cNvSpPr>
            <a:spLocks noGrp="1"/>
          </p:cNvSpPr>
          <p:nvPr>
            <p:ph type="ftr" sz="quarter" idx="11"/>
          </p:nvPr>
        </p:nvSpPr>
        <p:spPr/>
        <p:txBody>
          <a:bodyPr/>
          <a:lstStyle/>
          <a:p>
            <a:endParaRPr kumimoji="1" lang="ja-JP" altLang="en-US"/>
          </a:p>
        </p:txBody>
      </p:sp>
      <p:sp>
        <p:nvSpPr>
          <p:cNvPr id="5" name="Slide Number Placeholder 4"/>
          <p:cNvSpPr>
            <a:spLocks noGrp="1"/>
          </p:cNvSpPr>
          <p:nvPr>
            <p:ph type="sldNum" sz="quarter" idx="12"/>
          </p:nvPr>
        </p:nvSpPr>
        <p:spPr/>
        <p:txBody>
          <a:bodyPr/>
          <a:lstStyle/>
          <a:p>
            <a:fld id="{FAC2C6FF-27E5-4951-B82B-E0E08904AAA7}" type="slidenum">
              <a:rPr kumimoji="1" lang="ja-JP" altLang="en-US" smtClean="0"/>
              <a:t>‹#›</a:t>
            </a:fld>
            <a:endParaRPr kumimoji="1" lang="ja-JP" altLang="en-US"/>
          </a:p>
        </p:txBody>
      </p:sp>
    </p:spTree>
    <p:extLst>
      <p:ext uri="{BB962C8B-B14F-4D97-AF65-F5344CB8AC3E}">
        <p14:creationId xmlns:p14="http://schemas.microsoft.com/office/powerpoint/2010/main" val="923150608"/>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9179161E-A2D7-4283-9AF8-E1DFAFE9E73D}" type="datetimeFigureOut">
              <a:rPr kumimoji="1" lang="ja-JP" altLang="en-US" smtClean="0"/>
              <a:t>2025/7/28</a:t>
            </a:fld>
            <a:endParaRPr kumimoji="1" lang="ja-JP" altLang="en-US"/>
          </a:p>
        </p:txBody>
      </p:sp>
      <p:sp>
        <p:nvSpPr>
          <p:cNvPr id="3" name="Footer Placeholder 2"/>
          <p:cNvSpPr>
            <a:spLocks noGrp="1"/>
          </p:cNvSpPr>
          <p:nvPr>
            <p:ph type="ftr" sz="quarter" idx="11"/>
          </p:nvPr>
        </p:nvSpPr>
        <p:spPr/>
        <p:txBody>
          <a:bodyPr/>
          <a:lstStyle/>
          <a:p>
            <a:endParaRPr kumimoji="1" lang="ja-JP" altLang="en-US"/>
          </a:p>
        </p:txBody>
      </p:sp>
      <p:sp>
        <p:nvSpPr>
          <p:cNvPr id="4" name="Slide Number Placeholder 3"/>
          <p:cNvSpPr>
            <a:spLocks noGrp="1"/>
          </p:cNvSpPr>
          <p:nvPr>
            <p:ph type="sldNum" sz="quarter" idx="12"/>
          </p:nvPr>
        </p:nvSpPr>
        <p:spPr/>
        <p:txBody>
          <a:bodyPr/>
          <a:lstStyle/>
          <a:p>
            <a:fld id="{FAC2C6FF-27E5-4951-B82B-E0E08904AAA7}" type="slidenum">
              <a:rPr kumimoji="1" lang="ja-JP" altLang="en-US" smtClean="0"/>
              <a:t>‹#›</a:t>
            </a:fld>
            <a:endParaRPr kumimoji="1" lang="ja-JP" altLang="en-US"/>
          </a:p>
        </p:txBody>
      </p:sp>
    </p:spTree>
    <p:extLst>
      <p:ext uri="{BB962C8B-B14F-4D97-AF65-F5344CB8AC3E}">
        <p14:creationId xmlns:p14="http://schemas.microsoft.com/office/powerpoint/2010/main" val="3181091174"/>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472381" y="609600"/>
            <a:ext cx="2211884" cy="2133600"/>
          </a:xfrm>
        </p:spPr>
        <p:txBody>
          <a:bodyPr anchor="b"/>
          <a:lstStyle>
            <a:lvl1pPr>
              <a:defRPr sz="2400"/>
            </a:lvl1pPr>
          </a:lstStyle>
          <a:p>
            <a:r>
              <a:rPr lang="ja-JP" altLang="en-US"/>
              <a:t>マスター タイトルの書式設定</a:t>
            </a:r>
            <a:endParaRPr lang="en-US" dirty="0"/>
          </a:p>
        </p:txBody>
      </p:sp>
      <p:sp>
        <p:nvSpPr>
          <p:cNvPr id="3" name="Content Placeholder 2"/>
          <p:cNvSpPr>
            <a:spLocks noGrp="1"/>
          </p:cNvSpPr>
          <p:nvPr>
            <p:ph idx="1"/>
          </p:nvPr>
        </p:nvSpPr>
        <p:spPr>
          <a:xfrm>
            <a:off x="2915543" y="1316569"/>
            <a:ext cx="3471863" cy="6498167"/>
          </a:xfrm>
        </p:spPr>
        <p:txBody>
          <a:bodyPr/>
          <a:lstStyle>
            <a:lvl1pPr>
              <a:defRPr sz="2400"/>
            </a:lvl1pPr>
            <a:lvl2pPr>
              <a:defRPr sz="2100"/>
            </a:lvl2pPr>
            <a:lvl3pPr>
              <a:defRPr sz="1800"/>
            </a:lvl3pPr>
            <a:lvl4pPr>
              <a:defRPr sz="1500"/>
            </a:lvl4pPr>
            <a:lvl5pPr>
              <a:defRPr sz="1500"/>
            </a:lvl5pPr>
            <a:lvl6pPr>
              <a:defRPr sz="1500"/>
            </a:lvl6pPr>
            <a:lvl7pPr>
              <a:defRPr sz="1500"/>
            </a:lvl7pPr>
            <a:lvl8pPr>
              <a:defRPr sz="1500"/>
            </a:lvl8pPr>
            <a:lvl9pPr>
              <a:defRPr sz="15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Text Placeholder 3"/>
          <p:cNvSpPr>
            <a:spLocks noGrp="1"/>
          </p:cNvSpPr>
          <p:nvPr>
            <p:ph type="body" sz="half" idx="2"/>
          </p:nvPr>
        </p:nvSpPr>
        <p:spPr>
          <a:xfrm>
            <a:off x="472381" y="2743200"/>
            <a:ext cx="2211884" cy="5082117"/>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9179161E-A2D7-4283-9AF8-E1DFAFE9E73D}" type="datetimeFigureOut">
              <a:rPr kumimoji="1" lang="ja-JP" altLang="en-US" smtClean="0"/>
              <a:t>2025/7/28</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FAC2C6FF-27E5-4951-B82B-E0E08904AAA7}" type="slidenum">
              <a:rPr kumimoji="1" lang="ja-JP" altLang="en-US" smtClean="0"/>
              <a:t>‹#›</a:t>
            </a:fld>
            <a:endParaRPr kumimoji="1" lang="ja-JP" altLang="en-US"/>
          </a:p>
        </p:txBody>
      </p:sp>
    </p:spTree>
    <p:extLst>
      <p:ext uri="{BB962C8B-B14F-4D97-AF65-F5344CB8AC3E}">
        <p14:creationId xmlns:p14="http://schemas.microsoft.com/office/powerpoint/2010/main" val="3753287752"/>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Title 1"/>
          <p:cNvSpPr>
            <a:spLocks noGrp="1"/>
          </p:cNvSpPr>
          <p:nvPr>
            <p:ph type="title"/>
          </p:nvPr>
        </p:nvSpPr>
        <p:spPr>
          <a:xfrm>
            <a:off x="472381" y="609600"/>
            <a:ext cx="2211884" cy="2133600"/>
          </a:xfrm>
        </p:spPr>
        <p:txBody>
          <a:bodyPr anchor="b"/>
          <a:lstStyle>
            <a:lvl1pPr>
              <a:defRPr sz="2400"/>
            </a:lvl1pPr>
          </a:lstStyle>
          <a:p>
            <a:r>
              <a:rPr lang="ja-JP" altLang="en-US"/>
              <a:t>マスター タイトルの書式設定</a:t>
            </a:r>
            <a:endParaRPr lang="en-US" dirty="0"/>
          </a:p>
        </p:txBody>
      </p:sp>
      <p:sp>
        <p:nvSpPr>
          <p:cNvPr id="3" name="Picture Placeholder 2"/>
          <p:cNvSpPr>
            <a:spLocks noGrp="1" noChangeAspect="1"/>
          </p:cNvSpPr>
          <p:nvPr>
            <p:ph type="pic" idx="1"/>
          </p:nvPr>
        </p:nvSpPr>
        <p:spPr>
          <a:xfrm>
            <a:off x="2915543" y="1316569"/>
            <a:ext cx="3471863" cy="6498167"/>
          </a:xfrm>
        </p:spPr>
        <p:txBody>
          <a:bodyPr anchor="t"/>
          <a:lstStyle>
            <a:lvl1pPr marL="0" indent="0">
              <a:buNone/>
              <a:defRPr sz="2400"/>
            </a:lvl1pPr>
            <a:lvl2pPr marL="342900" indent="0">
              <a:buNone/>
              <a:defRPr sz="2100"/>
            </a:lvl2pPr>
            <a:lvl3pPr marL="685800" indent="0">
              <a:buNone/>
              <a:defRPr sz="1800"/>
            </a:lvl3pPr>
            <a:lvl4pPr marL="1028700" indent="0">
              <a:buNone/>
              <a:defRPr sz="1500"/>
            </a:lvl4pPr>
            <a:lvl5pPr marL="1371600" indent="0">
              <a:buNone/>
              <a:defRPr sz="1500"/>
            </a:lvl5pPr>
            <a:lvl6pPr marL="1714500" indent="0">
              <a:buNone/>
              <a:defRPr sz="1500"/>
            </a:lvl6pPr>
            <a:lvl7pPr marL="2057400" indent="0">
              <a:buNone/>
              <a:defRPr sz="1500"/>
            </a:lvl7pPr>
            <a:lvl8pPr marL="2400300" indent="0">
              <a:buNone/>
              <a:defRPr sz="1500"/>
            </a:lvl8pPr>
            <a:lvl9pPr marL="2743200" indent="0">
              <a:buNone/>
              <a:defRPr sz="1500"/>
            </a:lvl9pPr>
          </a:lstStyle>
          <a:p>
            <a:r>
              <a:rPr lang="ja-JP" altLang="en-US"/>
              <a:t>アイコンをクリックして図を追加</a:t>
            </a:r>
            <a:endParaRPr lang="en-US" dirty="0"/>
          </a:p>
        </p:txBody>
      </p:sp>
      <p:sp>
        <p:nvSpPr>
          <p:cNvPr id="4" name="Text Placeholder 3"/>
          <p:cNvSpPr>
            <a:spLocks noGrp="1"/>
          </p:cNvSpPr>
          <p:nvPr>
            <p:ph type="body" sz="half" idx="2"/>
          </p:nvPr>
        </p:nvSpPr>
        <p:spPr>
          <a:xfrm>
            <a:off x="472381" y="2743200"/>
            <a:ext cx="2211884" cy="5082117"/>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9179161E-A2D7-4283-9AF8-E1DFAFE9E73D}" type="datetimeFigureOut">
              <a:rPr kumimoji="1" lang="ja-JP" altLang="en-US" smtClean="0"/>
              <a:t>2025/7/28</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FAC2C6FF-27E5-4951-B82B-E0E08904AAA7}" type="slidenum">
              <a:rPr kumimoji="1" lang="ja-JP" altLang="en-US" smtClean="0"/>
              <a:t>‹#›</a:t>
            </a:fld>
            <a:endParaRPr kumimoji="1" lang="ja-JP" altLang="en-US"/>
          </a:p>
        </p:txBody>
      </p:sp>
    </p:spTree>
    <p:extLst>
      <p:ext uri="{BB962C8B-B14F-4D97-AF65-F5344CB8AC3E}">
        <p14:creationId xmlns:p14="http://schemas.microsoft.com/office/powerpoint/2010/main" val="1727456301"/>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71488" y="486836"/>
            <a:ext cx="5915025" cy="1767417"/>
          </a:xfrm>
          <a:prstGeom prst="rect">
            <a:avLst/>
          </a:prstGeom>
        </p:spPr>
        <p:txBody>
          <a:bodyPr vert="horz" lIns="91440" tIns="45720" rIns="91440" bIns="45720" rtlCol="0" anchor="ctr">
            <a:normAutofit/>
          </a:bodyPr>
          <a:lstStyle/>
          <a:p>
            <a:r>
              <a:rPr lang="ja-JP" altLang="en-US"/>
              <a:t>マスター タイトルの書式設定</a:t>
            </a:r>
            <a:endParaRPr lang="en-US" dirty="0"/>
          </a:p>
        </p:txBody>
      </p:sp>
      <p:sp>
        <p:nvSpPr>
          <p:cNvPr id="3" name="Text Placeholder 2"/>
          <p:cNvSpPr>
            <a:spLocks noGrp="1"/>
          </p:cNvSpPr>
          <p:nvPr>
            <p:ph type="body" idx="1"/>
          </p:nvPr>
        </p:nvSpPr>
        <p:spPr>
          <a:xfrm>
            <a:off x="471488" y="2434167"/>
            <a:ext cx="5915025" cy="5801784"/>
          </a:xfrm>
          <a:prstGeom prst="rect">
            <a:avLst/>
          </a:prstGeom>
        </p:spPr>
        <p:txBody>
          <a:bodyPr vert="horz" lIns="91440" tIns="45720" rIns="91440" bIns="45720" rtlCol="0">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2"/>
          </p:nvPr>
        </p:nvSpPr>
        <p:spPr>
          <a:xfrm>
            <a:off x="471488" y="8475136"/>
            <a:ext cx="1543050" cy="486833"/>
          </a:xfrm>
          <a:prstGeom prst="rect">
            <a:avLst/>
          </a:prstGeom>
        </p:spPr>
        <p:txBody>
          <a:bodyPr vert="horz" lIns="91440" tIns="45720" rIns="91440" bIns="45720" rtlCol="0" anchor="ctr"/>
          <a:lstStyle>
            <a:lvl1pPr algn="l">
              <a:defRPr sz="900">
                <a:solidFill>
                  <a:schemeClr val="tx1">
                    <a:tint val="82000"/>
                  </a:schemeClr>
                </a:solidFill>
              </a:defRPr>
            </a:lvl1pPr>
          </a:lstStyle>
          <a:p>
            <a:fld id="{9179161E-A2D7-4283-9AF8-E1DFAFE9E73D}" type="datetimeFigureOut">
              <a:rPr kumimoji="1" lang="ja-JP" altLang="en-US" smtClean="0"/>
              <a:t>2025/7/28</a:t>
            </a:fld>
            <a:endParaRPr kumimoji="1" lang="ja-JP" altLang="en-US"/>
          </a:p>
        </p:txBody>
      </p:sp>
      <p:sp>
        <p:nvSpPr>
          <p:cNvPr id="5" name="Footer Placeholder 4"/>
          <p:cNvSpPr>
            <a:spLocks noGrp="1"/>
          </p:cNvSpPr>
          <p:nvPr>
            <p:ph type="ftr" sz="quarter" idx="3"/>
          </p:nvPr>
        </p:nvSpPr>
        <p:spPr>
          <a:xfrm>
            <a:off x="2271713" y="8475136"/>
            <a:ext cx="2314575" cy="486833"/>
          </a:xfrm>
          <a:prstGeom prst="rect">
            <a:avLst/>
          </a:prstGeom>
        </p:spPr>
        <p:txBody>
          <a:bodyPr vert="horz" lIns="91440" tIns="45720" rIns="91440" bIns="45720" rtlCol="0" anchor="ctr"/>
          <a:lstStyle>
            <a:lvl1pPr algn="ctr">
              <a:defRPr sz="900">
                <a:solidFill>
                  <a:schemeClr val="tx1">
                    <a:tint val="82000"/>
                  </a:schemeClr>
                </a:solidFill>
              </a:defRPr>
            </a:lvl1pPr>
          </a:lstStyle>
          <a:p>
            <a:endParaRPr kumimoji="1" lang="ja-JP" altLang="en-US"/>
          </a:p>
        </p:txBody>
      </p:sp>
      <p:sp>
        <p:nvSpPr>
          <p:cNvPr id="6" name="Slide Number Placeholder 5"/>
          <p:cNvSpPr>
            <a:spLocks noGrp="1"/>
          </p:cNvSpPr>
          <p:nvPr>
            <p:ph type="sldNum" sz="quarter" idx="4"/>
          </p:nvPr>
        </p:nvSpPr>
        <p:spPr>
          <a:xfrm>
            <a:off x="4843463" y="8475136"/>
            <a:ext cx="1543050" cy="486833"/>
          </a:xfrm>
          <a:prstGeom prst="rect">
            <a:avLst/>
          </a:prstGeom>
        </p:spPr>
        <p:txBody>
          <a:bodyPr vert="horz" lIns="91440" tIns="45720" rIns="91440" bIns="45720" rtlCol="0" anchor="ctr"/>
          <a:lstStyle>
            <a:lvl1pPr algn="r">
              <a:defRPr sz="900">
                <a:solidFill>
                  <a:schemeClr val="tx1">
                    <a:tint val="82000"/>
                  </a:schemeClr>
                </a:solidFill>
              </a:defRPr>
            </a:lvl1pPr>
          </a:lstStyle>
          <a:p>
            <a:fld id="{FAC2C6FF-27E5-4951-B82B-E0E08904AAA7}" type="slidenum">
              <a:rPr kumimoji="1" lang="ja-JP" altLang="en-US" smtClean="0"/>
              <a:t>‹#›</a:t>
            </a:fld>
            <a:endParaRPr kumimoji="1" lang="ja-JP" altLang="en-US"/>
          </a:p>
        </p:txBody>
      </p:sp>
    </p:spTree>
    <p:extLst>
      <p:ext uri="{BB962C8B-B14F-4D97-AF65-F5344CB8AC3E}">
        <p14:creationId xmlns:p14="http://schemas.microsoft.com/office/powerpoint/2010/main" val="3569955532"/>
      </p:ext>
    </p:extLst>
  </p:cSld>
  <p:clrMap bg1="lt1" tx1="dk1" bg2="lt2" tx2="dk2" accent1="accent1" accent2="accent2" accent3="accent3" accent4="accent4" accent5="accent5" accent6="accent6" hlink="hlink" folHlink="folHlink"/>
  <p:sldLayoutIdLst>
    <p:sldLayoutId id="2147483673" r:id="rId1"/>
    <p:sldLayoutId id="2147483674" r:id="rId2"/>
    <p:sldLayoutId id="2147483675" r:id="rId3"/>
    <p:sldLayoutId id="2147483676" r:id="rId4"/>
    <p:sldLayoutId id="2147483677" r:id="rId5"/>
    <p:sldLayoutId id="2147483678" r:id="rId6"/>
    <p:sldLayoutId id="2147483679" r:id="rId7"/>
    <p:sldLayoutId id="2147483680" r:id="rId8"/>
    <p:sldLayoutId id="2147483681" r:id="rId9"/>
    <p:sldLayoutId id="2147483682" r:id="rId10"/>
    <p:sldLayoutId id="2147483683" r:id="rId11"/>
  </p:sldLayoutIdLst>
  <p:txStyles>
    <p:titleStyle>
      <a:lvl1pPr algn="l" defTabSz="685800" rtl="0" eaLnBrk="1" latinLnBrk="0" hangingPunct="1">
        <a:lnSpc>
          <a:spcPct val="90000"/>
        </a:lnSpc>
        <a:spcBef>
          <a:spcPct val="0"/>
        </a:spcBef>
        <a:buNone/>
        <a:defRPr kumimoji="1" sz="3300" kern="1200">
          <a:solidFill>
            <a:schemeClr val="tx1"/>
          </a:solidFill>
          <a:latin typeface="+mj-lt"/>
          <a:ea typeface="+mj-ea"/>
          <a:cs typeface="+mj-cs"/>
        </a:defRPr>
      </a:lvl1pPr>
    </p:titleStyle>
    <p:bodyStyle>
      <a:lvl1pPr marL="171450" indent="-171450" algn="l" defTabSz="685800" rtl="0" eaLnBrk="1" latinLnBrk="0" hangingPunct="1">
        <a:lnSpc>
          <a:spcPct val="90000"/>
        </a:lnSpc>
        <a:spcBef>
          <a:spcPts val="750"/>
        </a:spcBef>
        <a:buFont typeface="Arial" panose="020B0604020202020204" pitchFamily="34" charset="0"/>
        <a:buChar char="•"/>
        <a:defRPr kumimoji="1" sz="2100" kern="1200">
          <a:solidFill>
            <a:schemeClr val="tx1"/>
          </a:solidFill>
          <a:latin typeface="+mn-lt"/>
          <a:ea typeface="+mn-ea"/>
          <a:cs typeface="+mn-cs"/>
        </a:defRPr>
      </a:lvl1pPr>
      <a:lvl2pPr marL="514350" indent="-171450" algn="l" defTabSz="685800" rtl="0" eaLnBrk="1" latinLnBrk="0" hangingPunct="1">
        <a:lnSpc>
          <a:spcPct val="90000"/>
        </a:lnSpc>
        <a:spcBef>
          <a:spcPts val="375"/>
        </a:spcBef>
        <a:buFont typeface="Arial" panose="020B0604020202020204" pitchFamily="34" charset="0"/>
        <a:buChar char="•"/>
        <a:defRPr kumimoji="1" sz="1800" kern="1200">
          <a:solidFill>
            <a:schemeClr val="tx1"/>
          </a:solidFill>
          <a:latin typeface="+mn-lt"/>
          <a:ea typeface="+mn-ea"/>
          <a:cs typeface="+mn-cs"/>
        </a:defRPr>
      </a:lvl2pPr>
      <a:lvl3pPr marL="857250" indent="-171450" algn="l" defTabSz="685800" rtl="0" eaLnBrk="1" latinLnBrk="0" hangingPunct="1">
        <a:lnSpc>
          <a:spcPct val="90000"/>
        </a:lnSpc>
        <a:spcBef>
          <a:spcPts val="375"/>
        </a:spcBef>
        <a:buFont typeface="Arial" panose="020B0604020202020204" pitchFamily="34" charset="0"/>
        <a:buChar char="•"/>
        <a:defRPr kumimoji="1" sz="1500" kern="1200">
          <a:solidFill>
            <a:schemeClr val="tx1"/>
          </a:solidFill>
          <a:latin typeface="+mn-lt"/>
          <a:ea typeface="+mn-ea"/>
          <a:cs typeface="+mn-cs"/>
        </a:defRPr>
      </a:lvl3pPr>
      <a:lvl4pPr marL="12001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4pPr>
      <a:lvl5pPr marL="15430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5pPr>
      <a:lvl6pPr marL="18859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6pPr>
      <a:lvl7pPr marL="22288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7pPr>
      <a:lvl8pPr marL="25717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8pPr>
      <a:lvl9pPr marL="29146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9pPr>
    </p:bodyStyle>
    <p:otherStyle>
      <a:defPPr>
        <a:defRPr lang="en-US"/>
      </a:defPPr>
      <a:lvl1pPr marL="0" algn="l" defTabSz="685800" rtl="0" eaLnBrk="1" latinLnBrk="0" hangingPunct="1">
        <a:defRPr kumimoji="1" sz="1350" kern="1200">
          <a:solidFill>
            <a:schemeClr val="tx1"/>
          </a:solidFill>
          <a:latin typeface="+mn-lt"/>
          <a:ea typeface="+mn-ea"/>
          <a:cs typeface="+mn-cs"/>
        </a:defRPr>
      </a:lvl1pPr>
      <a:lvl2pPr marL="342900" algn="l" defTabSz="685800" rtl="0" eaLnBrk="1" latinLnBrk="0" hangingPunct="1">
        <a:defRPr kumimoji="1" sz="1350" kern="1200">
          <a:solidFill>
            <a:schemeClr val="tx1"/>
          </a:solidFill>
          <a:latin typeface="+mn-lt"/>
          <a:ea typeface="+mn-ea"/>
          <a:cs typeface="+mn-cs"/>
        </a:defRPr>
      </a:lvl2pPr>
      <a:lvl3pPr marL="685800" algn="l" defTabSz="685800" rtl="0" eaLnBrk="1" latinLnBrk="0" hangingPunct="1">
        <a:defRPr kumimoji="1" sz="1350" kern="1200">
          <a:solidFill>
            <a:schemeClr val="tx1"/>
          </a:solidFill>
          <a:latin typeface="+mn-lt"/>
          <a:ea typeface="+mn-ea"/>
          <a:cs typeface="+mn-cs"/>
        </a:defRPr>
      </a:lvl3pPr>
      <a:lvl4pPr marL="1028700" algn="l" defTabSz="685800" rtl="0" eaLnBrk="1" latinLnBrk="0" hangingPunct="1">
        <a:defRPr kumimoji="1" sz="1350" kern="1200">
          <a:solidFill>
            <a:schemeClr val="tx1"/>
          </a:solidFill>
          <a:latin typeface="+mn-lt"/>
          <a:ea typeface="+mn-ea"/>
          <a:cs typeface="+mn-cs"/>
        </a:defRPr>
      </a:lvl4pPr>
      <a:lvl5pPr marL="1371600" algn="l" defTabSz="685800" rtl="0" eaLnBrk="1" latinLnBrk="0" hangingPunct="1">
        <a:defRPr kumimoji="1" sz="1350" kern="1200">
          <a:solidFill>
            <a:schemeClr val="tx1"/>
          </a:solidFill>
          <a:latin typeface="+mn-lt"/>
          <a:ea typeface="+mn-ea"/>
          <a:cs typeface="+mn-cs"/>
        </a:defRPr>
      </a:lvl5pPr>
      <a:lvl6pPr marL="1714500" algn="l" defTabSz="685800" rtl="0" eaLnBrk="1" latinLnBrk="0" hangingPunct="1">
        <a:defRPr kumimoji="1" sz="1350" kern="1200">
          <a:solidFill>
            <a:schemeClr val="tx1"/>
          </a:solidFill>
          <a:latin typeface="+mn-lt"/>
          <a:ea typeface="+mn-ea"/>
          <a:cs typeface="+mn-cs"/>
        </a:defRPr>
      </a:lvl6pPr>
      <a:lvl7pPr marL="2057400" algn="l" defTabSz="685800" rtl="0" eaLnBrk="1" latinLnBrk="0" hangingPunct="1">
        <a:defRPr kumimoji="1" sz="1350" kern="1200">
          <a:solidFill>
            <a:schemeClr val="tx1"/>
          </a:solidFill>
          <a:latin typeface="+mn-lt"/>
          <a:ea typeface="+mn-ea"/>
          <a:cs typeface="+mn-cs"/>
        </a:defRPr>
      </a:lvl7pPr>
      <a:lvl8pPr marL="2400300" algn="l" defTabSz="685800" rtl="0" eaLnBrk="1" latinLnBrk="0" hangingPunct="1">
        <a:defRPr kumimoji="1" sz="1350" kern="1200">
          <a:solidFill>
            <a:schemeClr val="tx1"/>
          </a:solidFill>
          <a:latin typeface="+mn-lt"/>
          <a:ea typeface="+mn-ea"/>
          <a:cs typeface="+mn-cs"/>
        </a:defRPr>
      </a:lvl8pPr>
      <a:lvl9pPr marL="2743200" algn="l" defTabSz="685800" rtl="0" eaLnBrk="1" latinLnBrk="0" hangingPunct="1">
        <a:defRPr kumimoji="1" sz="135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0193D612-2CD9-542A-75B4-DDC95FFF2CC2}"/>
            </a:ext>
          </a:extLst>
        </p:cNvPr>
        <p:cNvGrpSpPr/>
        <p:nvPr/>
      </p:nvGrpSpPr>
      <p:grpSpPr>
        <a:xfrm>
          <a:off x="0" y="0"/>
          <a:ext cx="0" cy="0"/>
          <a:chOff x="0" y="0"/>
          <a:chExt cx="0" cy="0"/>
        </a:xfrm>
      </p:grpSpPr>
      <p:graphicFrame>
        <p:nvGraphicFramePr>
          <p:cNvPr id="2" name="表 1">
            <a:extLst>
              <a:ext uri="{FF2B5EF4-FFF2-40B4-BE49-F238E27FC236}">
                <a16:creationId xmlns:a16="http://schemas.microsoft.com/office/drawing/2014/main" id="{8D8591AD-C2C7-3174-4023-38136DA7E8B4}"/>
              </a:ext>
            </a:extLst>
          </p:cNvPr>
          <p:cNvGraphicFramePr>
            <a:graphicFrameLocks noGrp="1"/>
          </p:cNvGraphicFramePr>
          <p:nvPr>
            <p:extLst>
              <p:ext uri="{D42A27DB-BD31-4B8C-83A1-F6EECF244321}">
                <p14:modId xmlns:p14="http://schemas.microsoft.com/office/powerpoint/2010/main" val="681066449"/>
              </p:ext>
            </p:extLst>
          </p:nvPr>
        </p:nvGraphicFramePr>
        <p:xfrm>
          <a:off x="272161" y="1780628"/>
          <a:ext cx="6313678" cy="6321287"/>
        </p:xfrm>
        <a:graphic>
          <a:graphicData uri="http://schemas.openxmlformats.org/drawingml/2006/table">
            <a:tbl>
              <a:tblPr firstRow="1" firstCol="1" bandRow="1">
                <a:tableStyleId>{2D5ABB26-0587-4C30-8999-92F81FD0307C}</a:tableStyleId>
              </a:tblPr>
              <a:tblGrid>
                <a:gridCol w="424032">
                  <a:extLst>
                    <a:ext uri="{9D8B030D-6E8A-4147-A177-3AD203B41FA5}">
                      <a16:colId xmlns:a16="http://schemas.microsoft.com/office/drawing/2014/main" val="4127495619"/>
                    </a:ext>
                  </a:extLst>
                </a:gridCol>
                <a:gridCol w="146149">
                  <a:extLst>
                    <a:ext uri="{9D8B030D-6E8A-4147-A177-3AD203B41FA5}">
                      <a16:colId xmlns:a16="http://schemas.microsoft.com/office/drawing/2014/main" val="240365429"/>
                    </a:ext>
                  </a:extLst>
                </a:gridCol>
                <a:gridCol w="1186575">
                  <a:extLst>
                    <a:ext uri="{9D8B030D-6E8A-4147-A177-3AD203B41FA5}">
                      <a16:colId xmlns:a16="http://schemas.microsoft.com/office/drawing/2014/main" val="3827720613"/>
                    </a:ext>
                  </a:extLst>
                </a:gridCol>
                <a:gridCol w="50885">
                  <a:extLst>
                    <a:ext uri="{9D8B030D-6E8A-4147-A177-3AD203B41FA5}">
                      <a16:colId xmlns:a16="http://schemas.microsoft.com/office/drawing/2014/main" val="4293465393"/>
                    </a:ext>
                  </a:extLst>
                </a:gridCol>
                <a:gridCol w="397587">
                  <a:extLst>
                    <a:ext uri="{9D8B030D-6E8A-4147-A177-3AD203B41FA5}">
                      <a16:colId xmlns:a16="http://schemas.microsoft.com/office/drawing/2014/main" val="496310550"/>
                    </a:ext>
                  </a:extLst>
                </a:gridCol>
                <a:gridCol w="4108450">
                  <a:extLst>
                    <a:ext uri="{9D8B030D-6E8A-4147-A177-3AD203B41FA5}">
                      <a16:colId xmlns:a16="http://schemas.microsoft.com/office/drawing/2014/main" val="3766195910"/>
                    </a:ext>
                  </a:extLst>
                </a:gridCol>
              </a:tblGrid>
              <a:tr h="147421">
                <a:tc rowSpan="5">
                  <a:txBody>
                    <a:bodyPr/>
                    <a:lstStyle/>
                    <a:p>
                      <a:pPr algn="ctr">
                        <a:buNone/>
                      </a:pPr>
                      <a:r>
                        <a:rPr lang="ja-JP" sz="900" kern="100" dirty="0">
                          <a:effectLst/>
                          <a:latin typeface="ＭＳ Ｐゴシック" panose="020B0600070205080204" pitchFamily="50" charset="-128"/>
                          <a:ea typeface="ＭＳ Ｐゴシック" panose="020B0600070205080204" pitchFamily="50" charset="-128"/>
                        </a:rPr>
                        <a:t>請求の</a:t>
                      </a:r>
                    </a:p>
                    <a:p>
                      <a:pPr algn="ctr">
                        <a:buNone/>
                      </a:pPr>
                      <a:r>
                        <a:rPr lang="ja-JP" sz="900" kern="100" dirty="0">
                          <a:effectLst/>
                          <a:latin typeface="ＭＳ Ｐゴシック" panose="020B0600070205080204" pitchFamily="50" charset="-128"/>
                          <a:ea typeface="ＭＳ Ｐゴシック" panose="020B0600070205080204" pitchFamily="50" charset="-128"/>
                        </a:rPr>
                        <a:t>種別</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25485" marR="2548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4" gridSpan="2">
                  <a:txBody>
                    <a:bodyPr/>
                    <a:lstStyle/>
                    <a:p>
                      <a:pPr algn="just" fontAlgn="ctr">
                        <a:buNone/>
                      </a:pPr>
                      <a:r>
                        <a:rPr lang="ja-JP" sz="900" kern="100" dirty="0">
                          <a:effectLst/>
                          <a:latin typeface="ＭＳ Ｐゴシック" panose="020B0600070205080204" pitchFamily="50" charset="-128"/>
                          <a:ea typeface="ＭＳ Ｐゴシック" panose="020B0600070205080204" pitchFamily="50" charset="-128"/>
                        </a:rPr>
                        <a:t>戸籍の附票</a:t>
                      </a:r>
                      <a:endParaRPr lang="ja-JP" sz="800" kern="100" dirty="0">
                        <a:effectLst/>
                        <a:latin typeface="ＭＳ Ｐゴシック" panose="020B0600070205080204" pitchFamily="50" charset="-128"/>
                        <a:ea typeface="ＭＳ Ｐゴシック" panose="020B0600070205080204" pitchFamily="50" charset="-128"/>
                      </a:endParaRPr>
                    </a:p>
                    <a:p>
                      <a:pPr marL="100330" indent="-100330" algn="just" fontAlgn="ctr">
                        <a:lnSpc>
                          <a:spcPts val="1200"/>
                        </a:lnSpc>
                        <a:buNone/>
                      </a:pPr>
                      <a:r>
                        <a:rPr lang="ja-JP" sz="700" kern="100" dirty="0">
                          <a:effectLst/>
                          <a:latin typeface="ＭＳ Ｐゴシック" panose="020B0600070205080204" pitchFamily="50" charset="-128"/>
                          <a:ea typeface="ＭＳ Ｐゴシック" panose="020B0600070205080204" pitchFamily="50" charset="-128"/>
                        </a:rPr>
                        <a:t>※原則として、氏名・住所・住所を定めた年月日・生年月日・性別が記載されます</a:t>
                      </a:r>
                      <a:endParaRPr lang="ja-JP" sz="8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25485" marR="2548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4" hMerge="1">
                  <a:txBody>
                    <a:bodyPr/>
                    <a:lstStyle/>
                    <a:p>
                      <a:endParaRPr kumimoji="1" lang="ja-JP" altLang="en-US"/>
                    </a:p>
                  </a:txBody>
                  <a:tcPr/>
                </a:tc>
                <a:tc gridSpan="3">
                  <a:txBody>
                    <a:bodyPr/>
                    <a:lstStyle/>
                    <a:p>
                      <a:r>
                        <a:rPr lang="ja-JP" sz="900" kern="100" dirty="0">
                          <a:effectLst/>
                          <a:latin typeface="ＭＳ Ｐゴシック" panose="020B0600070205080204" pitchFamily="50" charset="-128"/>
                          <a:ea typeface="ＭＳ Ｐゴシック" panose="020B0600070205080204" pitchFamily="50" charset="-128"/>
                        </a:rPr>
                        <a:t>□全部証明　　　□一部証明</a:t>
                      </a:r>
                      <a:r>
                        <a:rPr lang="ja-JP" sz="900" kern="100" dirty="0">
                          <a:effectLst/>
                        </a:rPr>
                        <a:t>　　　　　　　　　　　　　　　</a:t>
                      </a:r>
                      <a:r>
                        <a:rPr lang="ja-JP" sz="900" kern="100" dirty="0">
                          <a:effectLst/>
                          <a:latin typeface="ＭＳ Ｐゴシック" panose="020B0600070205080204" pitchFamily="50" charset="-128"/>
                          <a:ea typeface="ＭＳ Ｐゴシック" panose="020B0600070205080204" pitchFamily="50" charset="-128"/>
                        </a:rPr>
                        <a:t>通</a:t>
                      </a:r>
                      <a:endParaRPr kumimoji="1" lang="ja-JP" altLang="en-US" dirty="0">
                        <a:latin typeface="ＭＳ Ｐゴシック" panose="020B0600070205080204" pitchFamily="50" charset="-128"/>
                        <a:ea typeface="ＭＳ Ｐゴシック" panose="020B0600070205080204" pitchFamily="50" charset="-128"/>
                      </a:endParaRPr>
                    </a:p>
                  </a:txBody>
                  <a:tcPr marL="25485" marR="2548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1074059891"/>
                  </a:ext>
                </a:extLst>
              </a:tr>
              <a:tr h="147421">
                <a:tc vMerge="1">
                  <a:txBody>
                    <a:bodyPr/>
                    <a:lstStyle/>
                    <a:p>
                      <a:endParaRPr kumimoji="1" lang="ja-JP" altLang="en-US"/>
                    </a:p>
                  </a:txBody>
                  <a:tcPr/>
                </a:tc>
                <a:tc gridSpan="2" vMerge="1">
                  <a:txBody>
                    <a:bodyPr/>
                    <a:lstStyle/>
                    <a:p>
                      <a:endParaRPr kumimoji="1" lang="ja-JP" altLang="en-US"/>
                    </a:p>
                  </a:txBody>
                  <a:tcPr/>
                </a:tc>
                <a:tc hMerge="1" vMerge="1">
                  <a:txBody>
                    <a:bodyPr/>
                    <a:lstStyle/>
                    <a:p>
                      <a:endParaRPr kumimoji="1" lang="ja-JP" altLang="en-US"/>
                    </a:p>
                  </a:txBody>
                  <a:tcPr/>
                </a:tc>
                <a:tc gridSpan="3">
                  <a:txBody>
                    <a:bodyPr/>
                    <a:lstStyle/>
                    <a:p>
                      <a:r>
                        <a:rPr lang="ja-JP" sz="900" kern="100" dirty="0">
                          <a:effectLst/>
                          <a:latin typeface="ＭＳ Ｐゴシック" panose="020B0600070205080204" pitchFamily="50" charset="-128"/>
                          <a:ea typeface="ＭＳ Ｐゴシック" panose="020B0600070205080204" pitchFamily="50" charset="-128"/>
                        </a:rPr>
                        <a:t>戸籍の表示（本籍・筆頭者の氏名）の記載　　（□あり　□なし）</a:t>
                      </a:r>
                      <a:endParaRPr kumimoji="1" lang="ja-JP" altLang="en-US" dirty="0">
                        <a:latin typeface="ＭＳ Ｐゴシック" panose="020B0600070205080204" pitchFamily="50" charset="-128"/>
                        <a:ea typeface="ＭＳ Ｐゴシック" panose="020B0600070205080204" pitchFamily="50" charset="-128"/>
                      </a:endParaRPr>
                    </a:p>
                  </a:txBody>
                  <a:tcPr marL="25485" marR="2548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1835146486"/>
                  </a:ext>
                </a:extLst>
              </a:tr>
              <a:tr h="147421">
                <a:tc vMerge="1">
                  <a:txBody>
                    <a:bodyPr/>
                    <a:lstStyle/>
                    <a:p>
                      <a:endParaRPr kumimoji="1" lang="ja-JP" altLang="en-US"/>
                    </a:p>
                  </a:txBody>
                  <a:tcPr/>
                </a:tc>
                <a:tc gridSpan="2" vMerge="1">
                  <a:txBody>
                    <a:bodyPr/>
                    <a:lstStyle/>
                    <a:p>
                      <a:endParaRPr kumimoji="1" lang="ja-JP" altLang="en-US"/>
                    </a:p>
                  </a:txBody>
                  <a:tcPr/>
                </a:tc>
                <a:tc hMerge="1" vMerge="1">
                  <a:txBody>
                    <a:bodyPr/>
                    <a:lstStyle/>
                    <a:p>
                      <a:endParaRPr kumimoji="1" lang="ja-JP" altLang="en-US"/>
                    </a:p>
                  </a:txBody>
                  <a:tcPr/>
                </a:tc>
                <a:tc gridSpan="3">
                  <a:txBody>
                    <a:bodyPr/>
                    <a:lstStyle/>
                    <a:p>
                      <a:r>
                        <a:rPr lang="ja-JP" sz="900" kern="100" dirty="0">
                          <a:effectLst/>
                          <a:latin typeface="ＭＳ Ｐゴシック" panose="020B0600070205080204" pitchFamily="50" charset="-128"/>
                          <a:ea typeface="ＭＳ Ｐゴシック" panose="020B0600070205080204" pitchFamily="50" charset="-128"/>
                        </a:rPr>
                        <a:t>□現在戸籍の附票　　□改製原戸籍の附票</a:t>
                      </a:r>
                      <a:endParaRPr kumimoji="1" lang="ja-JP" altLang="en-US" dirty="0">
                        <a:latin typeface="ＭＳ Ｐゴシック" panose="020B0600070205080204" pitchFamily="50" charset="-128"/>
                        <a:ea typeface="ＭＳ Ｐゴシック" panose="020B0600070205080204" pitchFamily="50" charset="-128"/>
                      </a:endParaRPr>
                    </a:p>
                  </a:txBody>
                  <a:tcPr marL="25485" marR="2548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2522617158"/>
                  </a:ext>
                </a:extLst>
              </a:tr>
              <a:tr h="430560">
                <a:tc vMerge="1">
                  <a:txBody>
                    <a:bodyPr/>
                    <a:lstStyle/>
                    <a:p>
                      <a:endParaRPr kumimoji="1" lang="ja-JP" altLang="en-US"/>
                    </a:p>
                  </a:txBody>
                  <a:tcPr/>
                </a:tc>
                <a:tc gridSpan="2" vMerge="1">
                  <a:txBody>
                    <a:bodyPr/>
                    <a:lstStyle/>
                    <a:p>
                      <a:endParaRPr kumimoji="1" lang="ja-JP" altLang="en-US"/>
                    </a:p>
                  </a:txBody>
                  <a:tcPr/>
                </a:tc>
                <a:tc hMerge="1" vMerge="1">
                  <a:txBody>
                    <a:bodyPr/>
                    <a:lstStyle/>
                    <a:p>
                      <a:endParaRPr kumimoji="1" lang="ja-JP" altLang="en-US"/>
                    </a:p>
                  </a:txBody>
                  <a:tcPr/>
                </a:tc>
                <a:tc gridSpan="3">
                  <a:txBody>
                    <a:bodyPr/>
                    <a:lstStyle/>
                    <a:p>
                      <a:pPr algn="just">
                        <a:buNone/>
                      </a:pPr>
                      <a:r>
                        <a:rPr lang="ja-JP" sz="900" kern="100" dirty="0">
                          <a:effectLst/>
                          <a:latin typeface="ＭＳ Ｐゴシック" panose="020B0600070205080204" pitchFamily="50" charset="-128"/>
                          <a:ea typeface="ＭＳ Ｐゴシック" panose="020B0600070205080204" pitchFamily="50" charset="-128"/>
                        </a:rPr>
                        <a:t>その他の記載事項　</a:t>
                      </a:r>
                    </a:p>
                    <a:p>
                      <a:pPr algn="just">
                        <a:buNone/>
                      </a:pPr>
                      <a:r>
                        <a:rPr lang="ja-JP" sz="900" kern="100" dirty="0">
                          <a:effectLst/>
                          <a:latin typeface="ＭＳ Ｐゴシック" panose="020B0600070205080204" pitchFamily="50" charset="-128"/>
                          <a:ea typeface="ＭＳ Ｐゴシック" panose="020B0600070205080204" pitchFamily="50" charset="-128"/>
                        </a:rPr>
                        <a:t>（　　　　　　　　　　　　　　　　　　　　　　　　　　　　　　　　　　　　　　　　　　　）</a:t>
                      </a:r>
                      <a:endParaRPr kumimoji="1" lang="ja-JP" altLang="en-US" dirty="0">
                        <a:latin typeface="ＭＳ Ｐゴシック" panose="020B0600070205080204" pitchFamily="50" charset="-128"/>
                        <a:ea typeface="ＭＳ Ｐゴシック" panose="020B0600070205080204" pitchFamily="50" charset="-128"/>
                      </a:endParaRPr>
                    </a:p>
                  </a:txBody>
                  <a:tcPr marL="25485" marR="2548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1401719444"/>
                  </a:ext>
                </a:extLst>
              </a:tr>
              <a:tr h="172958">
                <a:tc vMerge="1">
                  <a:txBody>
                    <a:bodyPr/>
                    <a:lstStyle/>
                    <a:p>
                      <a:endParaRPr kumimoji="1" lang="ja-JP" altLang="en-US"/>
                    </a:p>
                  </a:txBody>
                  <a:tcPr/>
                </a:tc>
                <a:tc gridSpan="2">
                  <a:txBody>
                    <a:bodyPr/>
                    <a:lstStyle/>
                    <a:p>
                      <a:pPr algn="l">
                        <a:buNone/>
                      </a:pPr>
                      <a:r>
                        <a:rPr lang="ja-JP" sz="900" kern="100" dirty="0">
                          <a:effectLst/>
                          <a:latin typeface="ＭＳ Ｐゴシック" panose="020B0600070205080204" pitchFamily="50" charset="-128"/>
                          <a:ea typeface="ＭＳ Ｐゴシック" panose="020B0600070205080204" pitchFamily="50" charset="-128"/>
                        </a:rPr>
                        <a:t>戸籍の附票の除票</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25485" marR="2548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gridSpan="3">
                  <a:txBody>
                    <a:bodyPr/>
                    <a:lstStyle/>
                    <a:p>
                      <a:r>
                        <a:rPr lang="ja-JP" sz="900" kern="100" dirty="0">
                          <a:effectLst/>
                          <a:latin typeface="ＭＳ Ｐゴシック" panose="020B0600070205080204" pitchFamily="50" charset="-128"/>
                          <a:ea typeface="ＭＳ Ｐゴシック" panose="020B0600070205080204" pitchFamily="50" charset="-128"/>
                        </a:rPr>
                        <a:t>□戸籍の附票が消除されている場合は除票の写しを請求する</a:t>
                      </a:r>
                      <a:endParaRPr kumimoji="1" lang="ja-JP" altLang="en-US" dirty="0">
                        <a:latin typeface="ＭＳ Ｐゴシック" panose="020B0600070205080204" pitchFamily="50" charset="-128"/>
                        <a:ea typeface="ＭＳ Ｐゴシック" panose="020B0600070205080204" pitchFamily="50" charset="-128"/>
                      </a:endParaRPr>
                    </a:p>
                  </a:txBody>
                  <a:tcPr marL="25485" marR="2548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3952886114"/>
                  </a:ext>
                </a:extLst>
              </a:tr>
              <a:tr h="378385">
                <a:tc rowSpan="6">
                  <a:txBody>
                    <a:bodyPr/>
                    <a:lstStyle/>
                    <a:p>
                      <a:pPr algn="ctr">
                        <a:buNone/>
                      </a:pPr>
                      <a:r>
                        <a:rPr lang="ja-JP" sz="900" kern="100" dirty="0">
                          <a:effectLst/>
                          <a:latin typeface="ＭＳ Ｐゴシック" panose="020B0600070205080204" pitchFamily="50" charset="-128"/>
                          <a:ea typeface="ＭＳ Ｐゴシック" panose="020B0600070205080204" pitchFamily="50" charset="-128"/>
                        </a:rPr>
                        <a:t>請求</a:t>
                      </a:r>
                    </a:p>
                    <a:p>
                      <a:pPr algn="ctr">
                        <a:buNone/>
                      </a:pPr>
                      <a:r>
                        <a:rPr lang="ja-JP" sz="900" kern="100" dirty="0">
                          <a:effectLst/>
                          <a:latin typeface="ＭＳ Ｐゴシック" panose="020B0600070205080204" pitchFamily="50" charset="-128"/>
                          <a:ea typeface="ＭＳ Ｐゴシック" panose="020B0600070205080204" pitchFamily="50" charset="-128"/>
                        </a:rPr>
                        <a:t>対象者</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25485" marR="2548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gridSpan="2">
                  <a:txBody>
                    <a:bodyPr/>
                    <a:lstStyle/>
                    <a:p>
                      <a:pPr algn="l">
                        <a:lnSpc>
                          <a:spcPts val="1200"/>
                        </a:lnSpc>
                        <a:buNone/>
                      </a:pPr>
                      <a:r>
                        <a:rPr lang="ja-JP" sz="900" kern="100" dirty="0">
                          <a:effectLst/>
                          <a:latin typeface="ＭＳ Ｐゴシック" panose="020B0600070205080204" pitchFamily="50" charset="-128"/>
                          <a:ea typeface="ＭＳ Ｐゴシック" panose="020B0600070205080204" pitchFamily="50" charset="-128"/>
                        </a:rPr>
                        <a:t>振り仮名（ふりがな）</a:t>
                      </a:r>
                    </a:p>
                    <a:p>
                      <a:pPr algn="l">
                        <a:lnSpc>
                          <a:spcPts val="1200"/>
                        </a:lnSpc>
                        <a:buNone/>
                      </a:pPr>
                      <a:r>
                        <a:rPr lang="ja-JP" sz="800" kern="100" dirty="0">
                          <a:effectLst/>
                          <a:latin typeface="ＭＳ Ｐゴシック" panose="020B0600070205080204" pitchFamily="50" charset="-128"/>
                          <a:ea typeface="ＭＳ Ｐゴシック" panose="020B0600070205080204" pitchFamily="50" charset="-128"/>
                        </a:rPr>
                        <a:t>※判明している場合</a:t>
                      </a:r>
                      <a:endParaRPr lang="ja-JP" sz="8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25485" marR="2548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gridSpan="3">
                  <a:txBody>
                    <a:bodyPr/>
                    <a:lstStyle/>
                    <a:p>
                      <a:r>
                        <a:rPr lang="en-US" sz="900" kern="100" dirty="0">
                          <a:effectLst/>
                          <a:latin typeface="ＭＳ Ｐゴシック" panose="020B0600070205080204" pitchFamily="50" charset="-128"/>
                          <a:ea typeface="ＭＳ Ｐゴシック" panose="020B0600070205080204" pitchFamily="50" charset="-128"/>
                        </a:rPr>
                        <a:t> </a:t>
                      </a:r>
                      <a:endParaRPr kumimoji="1" lang="ja-JP" altLang="en-US" dirty="0">
                        <a:latin typeface="ＭＳ Ｐゴシック" panose="020B0600070205080204" pitchFamily="50" charset="-128"/>
                        <a:ea typeface="ＭＳ Ｐゴシック" panose="020B0600070205080204" pitchFamily="50" charset="-128"/>
                      </a:endParaRPr>
                    </a:p>
                  </a:txBody>
                  <a:tcPr marL="25485" marR="25485"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210652833"/>
                  </a:ext>
                </a:extLst>
              </a:tr>
              <a:tr h="147421">
                <a:tc vMerge="1">
                  <a:txBody>
                    <a:bodyPr/>
                    <a:lstStyle/>
                    <a:p>
                      <a:endParaRPr kumimoji="1" lang="ja-JP" altLang="en-US"/>
                    </a:p>
                  </a:txBody>
                  <a:tcPr/>
                </a:tc>
                <a:tc gridSpan="2">
                  <a:txBody>
                    <a:bodyPr/>
                    <a:lstStyle/>
                    <a:p>
                      <a:pPr algn="l">
                        <a:buNone/>
                      </a:pPr>
                      <a:r>
                        <a:rPr lang="ja-JP" sz="900" kern="100" dirty="0">
                          <a:effectLst/>
                          <a:latin typeface="ＭＳ Ｐゴシック" panose="020B0600070205080204" pitchFamily="50" charset="-128"/>
                          <a:ea typeface="ＭＳ Ｐゴシック" panose="020B0600070205080204" pitchFamily="50" charset="-128"/>
                        </a:rPr>
                        <a:t>氏名</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25485" marR="2548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gridSpan="3">
                  <a:txBody>
                    <a:bodyPr/>
                    <a:lstStyle/>
                    <a:p>
                      <a:r>
                        <a:rPr lang="en-US" sz="900" kern="100" dirty="0">
                          <a:effectLst/>
                          <a:latin typeface="ＭＳ Ｐゴシック" panose="020B0600070205080204" pitchFamily="50" charset="-128"/>
                          <a:ea typeface="ＭＳ Ｐゴシック" panose="020B0600070205080204" pitchFamily="50" charset="-128"/>
                        </a:rPr>
                        <a:t> </a:t>
                      </a:r>
                      <a:endParaRPr kumimoji="1" lang="ja-JP" altLang="en-US" dirty="0">
                        <a:latin typeface="ＭＳ Ｐゴシック" panose="020B0600070205080204" pitchFamily="50" charset="-128"/>
                        <a:ea typeface="ＭＳ Ｐゴシック" panose="020B0600070205080204" pitchFamily="50" charset="-128"/>
                      </a:endParaRPr>
                    </a:p>
                  </a:txBody>
                  <a:tcPr marL="25485" marR="25485"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2388690177"/>
                  </a:ext>
                </a:extLst>
              </a:tr>
              <a:tr h="147421">
                <a:tc vMerge="1">
                  <a:txBody>
                    <a:bodyPr/>
                    <a:lstStyle/>
                    <a:p>
                      <a:endParaRPr kumimoji="1" lang="ja-JP" altLang="en-US"/>
                    </a:p>
                  </a:txBody>
                  <a:tcPr/>
                </a:tc>
                <a:tc gridSpan="2">
                  <a:txBody>
                    <a:bodyPr/>
                    <a:lstStyle/>
                    <a:p>
                      <a:pPr algn="l">
                        <a:buNone/>
                      </a:pPr>
                      <a:r>
                        <a:rPr lang="ja-JP" sz="900" kern="100" dirty="0">
                          <a:effectLst/>
                          <a:latin typeface="ＭＳ Ｐゴシック" panose="020B0600070205080204" pitchFamily="50" charset="-128"/>
                          <a:ea typeface="ＭＳ Ｐゴシック" panose="020B0600070205080204" pitchFamily="50" charset="-128"/>
                        </a:rPr>
                        <a:t>本籍</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25485" marR="2548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gridSpan="3">
                  <a:txBody>
                    <a:bodyPr/>
                    <a:lstStyle/>
                    <a:p>
                      <a:r>
                        <a:rPr lang="en-US" sz="900" kern="100" dirty="0">
                          <a:effectLst/>
                          <a:latin typeface="ＭＳ Ｐゴシック" panose="020B0600070205080204" pitchFamily="50" charset="-128"/>
                          <a:ea typeface="ＭＳ Ｐゴシック" panose="020B0600070205080204" pitchFamily="50" charset="-128"/>
                        </a:rPr>
                        <a:t> </a:t>
                      </a:r>
                      <a:endParaRPr kumimoji="1" lang="ja-JP" altLang="en-US" dirty="0">
                        <a:latin typeface="ＭＳ Ｐゴシック" panose="020B0600070205080204" pitchFamily="50" charset="-128"/>
                        <a:ea typeface="ＭＳ Ｐゴシック" panose="020B0600070205080204" pitchFamily="50" charset="-128"/>
                      </a:endParaRPr>
                    </a:p>
                  </a:txBody>
                  <a:tcPr marL="25485" marR="25485"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842950052"/>
                  </a:ext>
                </a:extLst>
              </a:tr>
              <a:tr h="147421">
                <a:tc vMerge="1">
                  <a:txBody>
                    <a:bodyPr/>
                    <a:lstStyle/>
                    <a:p>
                      <a:endParaRPr kumimoji="1" lang="ja-JP" altLang="en-US"/>
                    </a:p>
                  </a:txBody>
                  <a:tcPr/>
                </a:tc>
                <a:tc gridSpan="2">
                  <a:txBody>
                    <a:bodyPr/>
                    <a:lstStyle/>
                    <a:p>
                      <a:pPr algn="l">
                        <a:buNone/>
                      </a:pPr>
                      <a:r>
                        <a:rPr lang="ja-JP" sz="900" kern="100" dirty="0">
                          <a:effectLst/>
                          <a:latin typeface="ＭＳ Ｐゴシック" panose="020B0600070205080204" pitchFamily="50" charset="-128"/>
                          <a:ea typeface="ＭＳ Ｐゴシック" panose="020B0600070205080204" pitchFamily="50" charset="-128"/>
                        </a:rPr>
                        <a:t>筆頭者氏名</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25485" marR="2548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gridSpan="3">
                  <a:txBody>
                    <a:bodyPr/>
                    <a:lstStyle/>
                    <a:p>
                      <a:r>
                        <a:rPr lang="en-US" sz="900" kern="100" dirty="0">
                          <a:effectLst/>
                          <a:latin typeface="ＭＳ Ｐゴシック" panose="020B0600070205080204" pitchFamily="50" charset="-128"/>
                          <a:ea typeface="ＭＳ Ｐゴシック" panose="020B0600070205080204" pitchFamily="50" charset="-128"/>
                        </a:rPr>
                        <a:t> </a:t>
                      </a:r>
                      <a:endParaRPr kumimoji="1" lang="ja-JP" altLang="en-US" dirty="0">
                        <a:latin typeface="ＭＳ Ｐゴシック" panose="020B0600070205080204" pitchFamily="50" charset="-128"/>
                        <a:ea typeface="ＭＳ Ｐゴシック" panose="020B0600070205080204" pitchFamily="50" charset="-128"/>
                      </a:endParaRPr>
                    </a:p>
                  </a:txBody>
                  <a:tcPr marL="25485" marR="25485"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2104563530"/>
                  </a:ext>
                </a:extLst>
              </a:tr>
              <a:tr h="302760">
                <a:tc vMerge="1">
                  <a:txBody>
                    <a:bodyPr/>
                    <a:lstStyle/>
                    <a:p>
                      <a:endParaRPr kumimoji="1" lang="ja-JP" altLang="en-US"/>
                    </a:p>
                  </a:txBody>
                  <a:tcPr/>
                </a:tc>
                <a:tc gridSpan="2">
                  <a:txBody>
                    <a:bodyPr/>
                    <a:lstStyle/>
                    <a:p>
                      <a:pPr algn="l">
                        <a:lnSpc>
                          <a:spcPts val="1200"/>
                        </a:lnSpc>
                        <a:buNone/>
                      </a:pPr>
                      <a:r>
                        <a:rPr lang="ja-JP" sz="900" kern="100" dirty="0">
                          <a:effectLst/>
                          <a:latin typeface="ＭＳ Ｐゴシック" panose="020B0600070205080204" pitchFamily="50" charset="-128"/>
                          <a:ea typeface="ＭＳ Ｐゴシック" panose="020B0600070205080204" pitchFamily="50" charset="-128"/>
                        </a:rPr>
                        <a:t>住所</a:t>
                      </a:r>
                      <a:r>
                        <a:rPr lang="ja-JP" sz="800" kern="100" dirty="0">
                          <a:effectLst/>
                          <a:latin typeface="ＭＳ Ｐゴシック" panose="020B0600070205080204" pitchFamily="50" charset="-128"/>
                          <a:ea typeface="ＭＳ Ｐゴシック" panose="020B0600070205080204" pitchFamily="50" charset="-128"/>
                        </a:rPr>
                        <a:t>　　</a:t>
                      </a:r>
                    </a:p>
                    <a:p>
                      <a:pPr algn="l">
                        <a:lnSpc>
                          <a:spcPts val="1200"/>
                        </a:lnSpc>
                        <a:buNone/>
                      </a:pPr>
                      <a:r>
                        <a:rPr lang="ja-JP" sz="700" kern="100" dirty="0">
                          <a:effectLst/>
                          <a:latin typeface="ＭＳ Ｐゴシック" panose="020B0600070205080204" pitchFamily="50" charset="-128"/>
                          <a:ea typeface="ＭＳ Ｐゴシック" panose="020B0600070205080204" pitchFamily="50" charset="-128"/>
                        </a:rPr>
                        <a:t>※判明している場合</a:t>
                      </a:r>
                      <a:endParaRPr lang="ja-JP" sz="8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25485" marR="2548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gridSpan="3">
                  <a:txBody>
                    <a:bodyPr/>
                    <a:lstStyle/>
                    <a:p>
                      <a:r>
                        <a:rPr lang="en-US" sz="900" kern="100" dirty="0">
                          <a:effectLst/>
                          <a:latin typeface="ＭＳ Ｐゴシック" panose="020B0600070205080204" pitchFamily="50" charset="-128"/>
                          <a:ea typeface="ＭＳ Ｐゴシック" panose="020B0600070205080204" pitchFamily="50" charset="-128"/>
                        </a:rPr>
                        <a:t> </a:t>
                      </a:r>
                      <a:endParaRPr kumimoji="1" lang="ja-JP" altLang="en-US" dirty="0">
                        <a:latin typeface="ＭＳ Ｐゴシック" panose="020B0600070205080204" pitchFamily="50" charset="-128"/>
                        <a:ea typeface="ＭＳ Ｐゴシック" panose="020B0600070205080204" pitchFamily="50" charset="-128"/>
                      </a:endParaRPr>
                    </a:p>
                  </a:txBody>
                  <a:tcPr marL="25485" marR="25485"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2964278463"/>
                  </a:ext>
                </a:extLst>
              </a:tr>
              <a:tr h="302760">
                <a:tc vMerge="1">
                  <a:txBody>
                    <a:bodyPr/>
                    <a:lstStyle/>
                    <a:p>
                      <a:endParaRPr kumimoji="1" lang="ja-JP" altLang="en-US"/>
                    </a:p>
                  </a:txBody>
                  <a:tcPr/>
                </a:tc>
                <a:tc gridSpan="2">
                  <a:txBody>
                    <a:bodyPr/>
                    <a:lstStyle/>
                    <a:p>
                      <a:pPr algn="l">
                        <a:lnSpc>
                          <a:spcPts val="1200"/>
                        </a:lnSpc>
                        <a:buNone/>
                      </a:pPr>
                      <a:r>
                        <a:rPr lang="ja-JP" sz="800" kern="100" dirty="0">
                          <a:effectLst/>
                          <a:latin typeface="ＭＳ Ｐゴシック" panose="020B0600070205080204" pitchFamily="50" charset="-128"/>
                          <a:ea typeface="ＭＳ Ｐゴシック" panose="020B0600070205080204" pitchFamily="50" charset="-128"/>
                        </a:rPr>
                        <a:t>生年月日</a:t>
                      </a:r>
                      <a:r>
                        <a:rPr lang="ja-JP" sz="700" kern="100" dirty="0">
                          <a:effectLst/>
                          <a:latin typeface="ＭＳ Ｐゴシック" panose="020B0600070205080204" pitchFamily="50" charset="-128"/>
                          <a:ea typeface="ＭＳ Ｐゴシック" panose="020B0600070205080204" pitchFamily="50" charset="-128"/>
                        </a:rPr>
                        <a:t>　</a:t>
                      </a:r>
                    </a:p>
                    <a:p>
                      <a:pPr algn="l">
                        <a:lnSpc>
                          <a:spcPts val="1200"/>
                        </a:lnSpc>
                        <a:buNone/>
                      </a:pPr>
                      <a:r>
                        <a:rPr lang="ja-JP" sz="700" kern="100" dirty="0">
                          <a:effectLst/>
                          <a:latin typeface="ＭＳ Ｐゴシック" panose="020B0600070205080204" pitchFamily="50" charset="-128"/>
                          <a:ea typeface="ＭＳ Ｐゴシック" panose="020B0600070205080204" pitchFamily="50" charset="-128"/>
                        </a:rPr>
                        <a:t>※判明している場合</a:t>
                      </a:r>
                      <a:endParaRPr lang="ja-JP" sz="7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25485" marR="2548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gridSpan="3">
                  <a:txBody>
                    <a:bodyPr/>
                    <a:lstStyle/>
                    <a:p>
                      <a:r>
                        <a:rPr lang="en-US" sz="900" kern="100" dirty="0">
                          <a:effectLst/>
                          <a:latin typeface="ＭＳ Ｐゴシック" panose="020B0600070205080204" pitchFamily="50" charset="-128"/>
                          <a:ea typeface="ＭＳ Ｐゴシック" panose="020B0600070205080204" pitchFamily="50" charset="-128"/>
                        </a:rPr>
                        <a:t> </a:t>
                      </a:r>
                      <a:endParaRPr kumimoji="1" lang="ja-JP" altLang="en-US" dirty="0">
                        <a:latin typeface="ＭＳ Ｐゴシック" panose="020B0600070205080204" pitchFamily="50" charset="-128"/>
                        <a:ea typeface="ＭＳ Ｐゴシック" panose="020B0600070205080204" pitchFamily="50" charset="-128"/>
                      </a:endParaRPr>
                    </a:p>
                  </a:txBody>
                  <a:tcPr marL="25485" marR="25485"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58308508"/>
                  </a:ext>
                </a:extLst>
              </a:tr>
              <a:tr h="691788">
                <a:tc rowSpan="5">
                  <a:txBody>
                    <a:bodyPr/>
                    <a:lstStyle/>
                    <a:p>
                      <a:pPr algn="ctr">
                        <a:buNone/>
                      </a:pPr>
                      <a:r>
                        <a:rPr lang="ja-JP" sz="900" kern="100" dirty="0">
                          <a:effectLst/>
                          <a:latin typeface="ＭＳ Ｐゴシック" panose="020B0600070205080204" pitchFamily="50" charset="-128"/>
                          <a:ea typeface="ＭＳ Ｐゴシック" panose="020B0600070205080204" pitchFamily="50" charset="-128"/>
                        </a:rPr>
                        <a:t>請求</a:t>
                      </a:r>
                    </a:p>
                    <a:p>
                      <a:pPr algn="ctr">
                        <a:buNone/>
                      </a:pPr>
                      <a:r>
                        <a:rPr lang="ja-JP" sz="900" kern="100" dirty="0">
                          <a:effectLst/>
                          <a:latin typeface="ＭＳ Ｐゴシック" panose="020B0600070205080204" pitchFamily="50" charset="-128"/>
                          <a:ea typeface="ＭＳ Ｐゴシック" panose="020B0600070205080204" pitchFamily="50" charset="-128"/>
                        </a:rPr>
                        <a:t>事務</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25485" marR="2548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gridSpan="2">
                  <a:txBody>
                    <a:bodyPr/>
                    <a:lstStyle/>
                    <a:p>
                      <a:pPr algn="l">
                        <a:lnSpc>
                          <a:spcPts val="1200"/>
                        </a:lnSpc>
                        <a:buNone/>
                      </a:pPr>
                      <a:r>
                        <a:rPr lang="ja-JP" sz="900" kern="100" dirty="0">
                          <a:effectLst/>
                          <a:latin typeface="ＭＳ Ｐゴシック" panose="020B0600070205080204" pitchFamily="50" charset="-128"/>
                          <a:ea typeface="ＭＳ Ｐゴシック" panose="020B0600070205080204" pitchFamily="50" charset="-128"/>
                        </a:rPr>
                        <a:t>請求事由</a:t>
                      </a:r>
                      <a:endParaRPr lang="ja-JP" sz="800" kern="100" dirty="0">
                        <a:effectLst/>
                        <a:latin typeface="ＭＳ Ｐゴシック" panose="020B0600070205080204" pitchFamily="50" charset="-128"/>
                        <a:ea typeface="ＭＳ Ｐゴシック" panose="020B0600070205080204" pitchFamily="50" charset="-128"/>
                      </a:endParaRPr>
                    </a:p>
                    <a:p>
                      <a:pPr marL="114935" indent="-114935" algn="l">
                        <a:lnSpc>
                          <a:spcPts val="1000"/>
                        </a:lnSpc>
                        <a:buNone/>
                      </a:pPr>
                      <a:r>
                        <a:rPr lang="ja-JP" sz="700" kern="100" dirty="0">
                          <a:effectLst/>
                          <a:latin typeface="ＭＳ Ｐゴシック" panose="020B0600070205080204" pitchFamily="50" charset="-128"/>
                          <a:ea typeface="ＭＳ Ｐゴシック" panose="020B0600070205080204" pitchFamily="50" charset="-128"/>
                        </a:rPr>
                        <a:t>※戸籍の附票のどの部分をどのような目的に利用するかが明らかになるように記載してください</a:t>
                      </a:r>
                      <a:endParaRPr lang="ja-JP" sz="7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25485" marR="2548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gridSpan="3">
                  <a:txBody>
                    <a:bodyPr/>
                    <a:lstStyle/>
                    <a:p>
                      <a:r>
                        <a:rPr lang="en-US" sz="900" kern="100" dirty="0">
                          <a:effectLst/>
                          <a:latin typeface="ＭＳ Ｐゴシック" panose="020B0600070205080204" pitchFamily="50" charset="-128"/>
                          <a:ea typeface="ＭＳ Ｐゴシック" panose="020B0600070205080204" pitchFamily="50" charset="-128"/>
                        </a:rPr>
                        <a:t> </a:t>
                      </a:r>
                      <a:endParaRPr kumimoji="1" lang="ja-JP" altLang="en-US" dirty="0">
                        <a:latin typeface="ＭＳ Ｐゴシック" panose="020B0600070205080204" pitchFamily="50" charset="-128"/>
                        <a:ea typeface="ＭＳ Ｐゴシック" panose="020B0600070205080204" pitchFamily="50" charset="-128"/>
                      </a:endParaRPr>
                    </a:p>
                  </a:txBody>
                  <a:tcPr marL="25485" marR="25485"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3838357436"/>
                  </a:ext>
                </a:extLst>
              </a:tr>
              <a:tr h="147421">
                <a:tc vMerge="1">
                  <a:txBody>
                    <a:bodyPr/>
                    <a:lstStyle/>
                    <a:p>
                      <a:endParaRPr kumimoji="1" lang="ja-JP" altLang="en-US"/>
                    </a:p>
                  </a:txBody>
                  <a:tcPr/>
                </a:tc>
                <a:tc gridSpan="5">
                  <a:txBody>
                    <a:bodyPr/>
                    <a:lstStyle/>
                    <a:p>
                      <a:pPr algn="just">
                        <a:buNone/>
                      </a:pPr>
                      <a:r>
                        <a:rPr lang="ja-JP" sz="900" kern="100" dirty="0">
                          <a:effectLst/>
                          <a:latin typeface="ＭＳ Ｐゴシック" panose="020B0600070205080204" pitchFamily="50" charset="-128"/>
                          <a:ea typeface="ＭＳ Ｐゴシック" panose="020B0600070205080204" pitchFamily="50" charset="-128"/>
                        </a:rPr>
                        <a:t>犯罪捜査等のための請求であり、請求事由を明らかにすることが困難な場合</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25485" marR="2548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lnT w="6350" cap="flat" cmpd="sng" algn="ctr">
                      <a:solidFill>
                        <a:schemeClr val="tx1"/>
                      </a:solidFill>
                      <a:prstDash val="solid"/>
                      <a:round/>
                      <a:headEnd type="none" w="med" len="med"/>
                      <a:tailEnd type="none" w="med" len="med"/>
                    </a:lnT>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3977382587"/>
                  </a:ext>
                </a:extLst>
              </a:tr>
              <a:tr h="147421">
                <a:tc vMerge="1">
                  <a:txBody>
                    <a:bodyPr/>
                    <a:lstStyle/>
                    <a:p>
                      <a:endParaRPr kumimoji="1" lang="ja-JP" altLang="en-US"/>
                    </a:p>
                  </a:txBody>
                  <a:tcPr/>
                </a:tc>
                <a:tc rowSpan="3">
                  <a:txBody>
                    <a:bodyPr/>
                    <a:lstStyle/>
                    <a:p>
                      <a:pPr algn="l">
                        <a:buNone/>
                      </a:pPr>
                      <a:r>
                        <a:rPr lang="en-US" sz="900" kern="100" dirty="0">
                          <a:effectLst/>
                          <a:latin typeface="ＭＳ Ｐゴシック" panose="020B0600070205080204" pitchFamily="50" charset="-128"/>
                          <a:ea typeface="ＭＳ Ｐゴシック" panose="020B0600070205080204" pitchFamily="50" charset="-128"/>
                        </a:rPr>
                        <a:t> </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25485" marR="2548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gridSpan="4">
                  <a:txBody>
                    <a:bodyPr/>
                    <a:lstStyle/>
                    <a:p>
                      <a:pPr algn="just">
                        <a:buNone/>
                      </a:pPr>
                      <a:r>
                        <a:rPr lang="ja-JP" sz="900" kern="100" dirty="0">
                          <a:effectLst/>
                          <a:latin typeface="ＭＳ Ｐゴシック" panose="020B0600070205080204" pitchFamily="50" charset="-128"/>
                          <a:ea typeface="ＭＳ Ｐゴシック" panose="020B0600070205080204" pitchFamily="50" charset="-128"/>
                        </a:rPr>
                        <a:t>法令で定める事務の遂行のために必要である　　　□該当</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25485" marR="2548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2095275653"/>
                  </a:ext>
                </a:extLst>
              </a:tr>
              <a:tr h="345915">
                <a:tc vMerge="1">
                  <a:txBody>
                    <a:bodyPr/>
                    <a:lstStyle/>
                    <a:p>
                      <a:endParaRPr kumimoji="1" lang="ja-JP" altLang="en-US"/>
                    </a:p>
                  </a:txBody>
                  <a:tcPr/>
                </a:tc>
                <a:tc vMerge="1">
                  <a:txBody>
                    <a:bodyPr/>
                    <a:lstStyle/>
                    <a:p>
                      <a:endParaRPr kumimoji="1" lang="ja-JP" altLang="en-US"/>
                    </a:p>
                  </a:txBody>
                  <a:tcPr/>
                </a:tc>
                <a:tc gridSpan="2">
                  <a:txBody>
                    <a:bodyPr/>
                    <a:lstStyle/>
                    <a:p>
                      <a:pPr algn="just">
                        <a:buNone/>
                      </a:pPr>
                      <a:r>
                        <a:rPr lang="ja-JP" sz="900" kern="100" dirty="0">
                          <a:effectLst/>
                          <a:latin typeface="ＭＳ Ｐゴシック" panose="020B0600070205080204" pitchFamily="50" charset="-128"/>
                          <a:ea typeface="ＭＳ Ｐゴシック" panose="020B0600070205080204" pitchFamily="50" charset="-128"/>
                        </a:rPr>
                        <a:t>根拠法令</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25485" marR="2548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gridSpan="2">
                  <a:txBody>
                    <a:bodyPr/>
                    <a:lstStyle/>
                    <a:p>
                      <a:r>
                        <a:rPr lang="en-US" sz="900" kern="100" dirty="0">
                          <a:effectLst/>
                          <a:latin typeface="ＭＳ Ｐゴシック" panose="020B0600070205080204" pitchFamily="50" charset="-128"/>
                          <a:ea typeface="ＭＳ Ｐゴシック" panose="020B0600070205080204" pitchFamily="50" charset="-128"/>
                        </a:rPr>
                        <a:t> </a:t>
                      </a:r>
                      <a:endParaRPr kumimoji="1" lang="ja-JP" altLang="en-US" dirty="0">
                        <a:latin typeface="ＭＳ Ｐゴシック" panose="020B0600070205080204" pitchFamily="50" charset="-128"/>
                        <a:ea typeface="ＭＳ Ｐゴシック" panose="020B0600070205080204" pitchFamily="50" charset="-128"/>
                      </a:endParaRPr>
                    </a:p>
                  </a:txBody>
                  <a:tcPr marL="25485" marR="2548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extLst>
                  <a:ext uri="{0D108BD9-81ED-4DB2-BD59-A6C34878D82A}">
                    <a16:rowId xmlns:a16="http://schemas.microsoft.com/office/drawing/2014/main" val="3059796405"/>
                  </a:ext>
                </a:extLst>
              </a:tr>
              <a:tr h="381338">
                <a:tc vMerge="1">
                  <a:txBody>
                    <a:bodyPr/>
                    <a:lstStyle/>
                    <a:p>
                      <a:endParaRPr kumimoji="1" lang="ja-JP" altLang="en-US"/>
                    </a:p>
                  </a:txBody>
                  <a:tcPr/>
                </a:tc>
                <a:tc vMerge="1">
                  <a:txBody>
                    <a:bodyPr/>
                    <a:lstStyle/>
                    <a:p>
                      <a:endParaRPr kumimoji="1" lang="ja-JP" altLang="en-US"/>
                    </a:p>
                  </a:txBody>
                  <a:tcPr/>
                </a:tc>
                <a:tc gridSpan="2">
                  <a:txBody>
                    <a:bodyPr/>
                    <a:lstStyle/>
                    <a:p>
                      <a:pPr algn="l">
                        <a:buNone/>
                      </a:pPr>
                      <a:r>
                        <a:rPr lang="ja-JP" sz="900" kern="100" dirty="0">
                          <a:effectLst/>
                          <a:latin typeface="ＭＳ Ｐゴシック" panose="020B0600070205080204" pitchFamily="50" charset="-128"/>
                          <a:ea typeface="ＭＳ Ｐゴシック" panose="020B0600070205080204" pitchFamily="50" charset="-128"/>
                        </a:rPr>
                        <a:t>困難である</a:t>
                      </a:r>
                    </a:p>
                    <a:p>
                      <a:pPr algn="l">
                        <a:buNone/>
                      </a:pPr>
                      <a:r>
                        <a:rPr lang="ja-JP" sz="900" kern="100" dirty="0">
                          <a:effectLst/>
                          <a:latin typeface="ＭＳ Ｐゴシック" panose="020B0600070205080204" pitchFamily="50" charset="-128"/>
                          <a:ea typeface="ＭＳ Ｐゴシック" panose="020B0600070205080204" pitchFamily="50" charset="-128"/>
                        </a:rPr>
                        <a:t>理由</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25485" marR="2548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gridSpan="2">
                  <a:txBody>
                    <a:bodyPr/>
                    <a:lstStyle/>
                    <a:p>
                      <a:r>
                        <a:rPr lang="en-US" sz="900" kern="100" dirty="0">
                          <a:effectLst/>
                          <a:latin typeface="ＭＳ Ｐゴシック" panose="020B0600070205080204" pitchFamily="50" charset="-128"/>
                          <a:ea typeface="ＭＳ Ｐゴシック" panose="020B0600070205080204" pitchFamily="50" charset="-128"/>
                        </a:rPr>
                        <a:t> </a:t>
                      </a:r>
                      <a:endParaRPr kumimoji="1" lang="ja-JP" altLang="en-US" dirty="0">
                        <a:latin typeface="ＭＳ Ｐゴシック" panose="020B0600070205080204" pitchFamily="50" charset="-128"/>
                        <a:ea typeface="ＭＳ Ｐゴシック" panose="020B0600070205080204" pitchFamily="50" charset="-128"/>
                      </a:endParaRPr>
                    </a:p>
                  </a:txBody>
                  <a:tcPr marL="25485" marR="25485"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extLst>
                  <a:ext uri="{0D108BD9-81ED-4DB2-BD59-A6C34878D82A}">
                    <a16:rowId xmlns:a16="http://schemas.microsoft.com/office/drawing/2014/main" val="129073677"/>
                  </a:ext>
                </a:extLst>
              </a:tr>
              <a:tr h="426720">
                <a:tc rowSpan="5">
                  <a:txBody>
                    <a:bodyPr/>
                    <a:lstStyle/>
                    <a:p>
                      <a:pPr algn="ctr">
                        <a:buNone/>
                      </a:pPr>
                      <a:r>
                        <a:rPr lang="ja-JP" sz="900" kern="100" dirty="0">
                          <a:effectLst/>
                          <a:latin typeface="ＭＳ Ｐゴシック" panose="020B0600070205080204" pitchFamily="50" charset="-128"/>
                          <a:ea typeface="ＭＳ Ｐゴシック" panose="020B0600070205080204" pitchFamily="50" charset="-128"/>
                        </a:rPr>
                        <a:t>請求</a:t>
                      </a:r>
                    </a:p>
                    <a:p>
                      <a:pPr algn="ctr">
                        <a:buNone/>
                      </a:pPr>
                      <a:r>
                        <a:rPr lang="ja-JP" sz="900" kern="100" dirty="0">
                          <a:effectLst/>
                          <a:latin typeface="ＭＳ Ｐゴシック" panose="020B0600070205080204" pitchFamily="50" charset="-128"/>
                          <a:ea typeface="ＭＳ Ｐゴシック" panose="020B0600070205080204" pitchFamily="50" charset="-128"/>
                        </a:rPr>
                        <a:t>機関</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25485" marR="2548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gridSpan="3">
                  <a:txBody>
                    <a:bodyPr/>
                    <a:lstStyle/>
                    <a:p>
                      <a:pPr algn="l">
                        <a:buNone/>
                      </a:pPr>
                      <a:r>
                        <a:rPr lang="ja-JP" sz="900" kern="100" dirty="0">
                          <a:effectLst/>
                          <a:latin typeface="ＭＳ Ｐゴシック" panose="020B0600070205080204" pitchFamily="50" charset="-128"/>
                          <a:ea typeface="ＭＳ Ｐゴシック" panose="020B0600070205080204" pitchFamily="50" charset="-128"/>
                        </a:rPr>
                        <a:t>請求機関の名称</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25485" marR="2548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gridSpan="2">
                  <a:txBody>
                    <a:bodyPr/>
                    <a:lstStyle/>
                    <a:p>
                      <a:r>
                        <a:rPr lang="en-US" sz="900" kern="100" dirty="0">
                          <a:effectLst/>
                          <a:latin typeface="ＭＳ Ｐゴシック" panose="020B0600070205080204" pitchFamily="50" charset="-128"/>
                          <a:ea typeface="ＭＳ Ｐゴシック" panose="020B0600070205080204" pitchFamily="50" charset="-128"/>
                        </a:rPr>
                        <a:t> </a:t>
                      </a:r>
                      <a:endParaRPr kumimoji="1" lang="ja-JP" altLang="en-US" dirty="0">
                        <a:latin typeface="ＭＳ Ｐゴシック" panose="020B0600070205080204" pitchFamily="50" charset="-128"/>
                        <a:ea typeface="ＭＳ Ｐゴシック" panose="020B0600070205080204" pitchFamily="50" charset="-128"/>
                      </a:endParaRPr>
                    </a:p>
                  </a:txBody>
                  <a:tcPr marL="25485" marR="25485"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extLst>
                  <a:ext uri="{0D108BD9-81ED-4DB2-BD59-A6C34878D82A}">
                    <a16:rowId xmlns:a16="http://schemas.microsoft.com/office/drawing/2014/main" val="4096558994"/>
                  </a:ext>
                </a:extLst>
              </a:tr>
              <a:tr h="147421">
                <a:tc vMerge="1">
                  <a:txBody>
                    <a:bodyPr/>
                    <a:lstStyle/>
                    <a:p>
                      <a:endParaRPr kumimoji="1" lang="ja-JP" altLang="en-US"/>
                    </a:p>
                  </a:txBody>
                  <a:tcPr/>
                </a:tc>
                <a:tc rowSpan="2" gridSpan="3">
                  <a:txBody>
                    <a:bodyPr/>
                    <a:lstStyle/>
                    <a:p>
                      <a:pPr algn="l">
                        <a:buNone/>
                      </a:pPr>
                      <a:r>
                        <a:rPr lang="ja-JP" sz="900" kern="100">
                          <a:effectLst/>
                          <a:latin typeface="ＭＳ Ｐゴシック" panose="020B0600070205080204" pitchFamily="50" charset="-128"/>
                          <a:ea typeface="ＭＳ Ｐゴシック" panose="020B0600070205080204" pitchFamily="50" charset="-128"/>
                        </a:rPr>
                        <a:t>請求の任に</a:t>
                      </a:r>
                    </a:p>
                    <a:p>
                      <a:pPr algn="l">
                        <a:buNone/>
                      </a:pPr>
                      <a:r>
                        <a:rPr lang="ja-JP" sz="900" kern="100">
                          <a:effectLst/>
                          <a:latin typeface="ＭＳ Ｐゴシック" panose="020B0600070205080204" pitchFamily="50" charset="-128"/>
                          <a:ea typeface="ＭＳ Ｐゴシック" panose="020B0600070205080204" pitchFamily="50" charset="-128"/>
                        </a:rPr>
                        <a:t>当たっている者※</a:t>
                      </a:r>
                      <a:endParaRPr lang="ja-JP" sz="900" kern="10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25485" marR="2548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hMerge="1">
                  <a:txBody>
                    <a:bodyPr/>
                    <a:lstStyle/>
                    <a:p>
                      <a:endParaRPr kumimoji="1" lang="ja-JP" altLang="en-US"/>
                    </a:p>
                  </a:txBody>
                  <a:tcPr/>
                </a:tc>
                <a:tc rowSpan="2" hMerge="1">
                  <a:txBody>
                    <a:bodyPr/>
                    <a:lstStyle/>
                    <a:p>
                      <a:pPr algn="l">
                        <a:buNone/>
                      </a:pPr>
                      <a:endParaRPr lang="ja-JP" sz="900" kern="100">
                        <a:effectLst/>
                        <a:latin typeface="游明朝" panose="02020400000000000000" pitchFamily="18" charset="-128"/>
                        <a:ea typeface="游明朝" panose="02020400000000000000" pitchFamily="18" charset="-128"/>
                        <a:cs typeface="Times New Roman" panose="02020603050405020304" pitchFamily="18" charset="0"/>
                      </a:endParaRPr>
                    </a:p>
                  </a:txBody>
                  <a:tcPr marL="25485" marR="25485" marT="0" marB="0" anchor="ctr">
                    <a:lnL w="6350" cap="flat" cmpd="sng" algn="ctr">
                      <a:solidFill>
                        <a:schemeClr val="tx1"/>
                      </a:solidFill>
                      <a:prstDash val="solid"/>
                      <a:round/>
                      <a:headEnd type="none" w="med" len="med"/>
                      <a:tailEnd type="none" w="med" len="med"/>
                    </a:lnL>
                    <a:lnR w="12700" cap="flat" cmpd="sng" algn="ctr">
                      <a:solidFill>
                        <a:srgbClr val="000000"/>
                      </a:solidFill>
                      <a:prstDash val="solid"/>
                      <a:round/>
                      <a:headEnd type="none" w="med" len="med"/>
                      <a:tailEnd type="none" w="med" len="med"/>
                    </a:lnR>
                    <a:lnB w="12700" cap="flat" cmpd="sng" algn="ctr">
                      <a:solidFill>
                        <a:srgbClr val="000000"/>
                      </a:solidFill>
                      <a:prstDash val="solid"/>
                      <a:round/>
                      <a:headEnd type="none" w="med" len="med"/>
                      <a:tailEnd type="none" w="med" len="med"/>
                    </a:lnB>
                    <a:noFill/>
                  </a:tcPr>
                </a:tc>
                <a:tc>
                  <a:txBody>
                    <a:bodyPr/>
                    <a:lstStyle/>
                    <a:p>
                      <a:pPr algn="l">
                        <a:buNone/>
                      </a:pPr>
                      <a:r>
                        <a:rPr lang="ja-JP" sz="900" kern="100" dirty="0">
                          <a:effectLst/>
                          <a:latin typeface="ＭＳ Ｐゴシック" panose="020B0600070205080204" pitchFamily="50" charset="-128"/>
                          <a:ea typeface="ＭＳ Ｐゴシック" panose="020B0600070205080204" pitchFamily="50" charset="-128"/>
                        </a:rPr>
                        <a:t>職名</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25485" marR="2548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just">
                        <a:buNone/>
                      </a:pPr>
                      <a:r>
                        <a:rPr lang="en-US" sz="400" kern="100" dirty="0">
                          <a:effectLst/>
                          <a:latin typeface="ＭＳ Ｐゴシック" panose="020B0600070205080204" pitchFamily="50" charset="-128"/>
                          <a:ea typeface="ＭＳ Ｐゴシック" panose="020B0600070205080204" pitchFamily="50" charset="-128"/>
                        </a:rPr>
                        <a:t> </a:t>
                      </a:r>
                      <a:endParaRPr lang="ja-JP" sz="4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25485" marR="25485"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1404715281"/>
                  </a:ext>
                </a:extLst>
              </a:tr>
              <a:tr h="427663">
                <a:tc vMerge="1">
                  <a:txBody>
                    <a:bodyPr/>
                    <a:lstStyle/>
                    <a:p>
                      <a:endParaRPr kumimoji="1" lang="ja-JP" altLang="en-US"/>
                    </a:p>
                  </a:txBody>
                  <a:tcPr/>
                </a:tc>
                <a:tc gridSpan="3" vMerge="1">
                  <a:txBody>
                    <a:bodyPr/>
                    <a:lstStyle/>
                    <a:p>
                      <a:endParaRPr kumimoji="1" lang="ja-JP" altLang="en-US"/>
                    </a:p>
                  </a:txBody>
                  <a:tcPr/>
                </a:tc>
                <a:tc hMerge="1" vMerge="1">
                  <a:txBody>
                    <a:bodyPr/>
                    <a:lstStyle/>
                    <a:p>
                      <a:endParaRPr kumimoji="1" lang="ja-JP" altLang="en-US"/>
                    </a:p>
                  </a:txBody>
                  <a:tcPr/>
                </a:tc>
                <a:tc hMerge="1" vMerge="1">
                  <a:txBody>
                    <a:bodyPr/>
                    <a:lstStyle/>
                    <a:p>
                      <a:pPr algn="l">
                        <a:buNone/>
                      </a:pPr>
                      <a:endParaRPr lang="ja-JP" sz="900" kern="100">
                        <a:effectLst/>
                        <a:latin typeface="游明朝" panose="02020400000000000000" pitchFamily="18" charset="-128"/>
                        <a:ea typeface="游明朝" panose="02020400000000000000" pitchFamily="18" charset="-128"/>
                        <a:cs typeface="Times New Roman" panose="02020603050405020304" pitchFamily="18" charset="0"/>
                      </a:endParaRPr>
                    </a:p>
                  </a:txBody>
                  <a:tcPr marL="25485" marR="25485"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noFill/>
                  </a:tcPr>
                </a:tc>
                <a:tc>
                  <a:txBody>
                    <a:bodyPr/>
                    <a:lstStyle/>
                    <a:p>
                      <a:pPr algn="l">
                        <a:buNone/>
                      </a:pPr>
                      <a:r>
                        <a:rPr lang="ja-JP" sz="900" kern="100" dirty="0">
                          <a:effectLst/>
                          <a:latin typeface="ＭＳ Ｐゴシック" panose="020B0600070205080204" pitchFamily="50" charset="-128"/>
                          <a:ea typeface="ＭＳ Ｐゴシック" panose="020B0600070205080204" pitchFamily="50" charset="-128"/>
                        </a:rPr>
                        <a:t>氏名</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25485" marR="2548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just">
                        <a:buNone/>
                      </a:pPr>
                      <a:r>
                        <a:rPr lang="en-US" sz="400" kern="100" dirty="0">
                          <a:effectLst/>
                          <a:latin typeface="ＭＳ Ｐゴシック" panose="020B0600070205080204" pitchFamily="50" charset="-128"/>
                          <a:ea typeface="ＭＳ Ｐゴシック" panose="020B0600070205080204" pitchFamily="50" charset="-128"/>
                        </a:rPr>
                        <a:t> </a:t>
                      </a:r>
                      <a:endParaRPr lang="ja-JP" sz="4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25485" marR="25485"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1061564211"/>
                  </a:ext>
                </a:extLst>
              </a:tr>
              <a:tr h="325659">
                <a:tc vMerge="1">
                  <a:txBody>
                    <a:bodyPr/>
                    <a:lstStyle/>
                    <a:p>
                      <a:endParaRPr kumimoji="1" lang="ja-JP" altLang="en-US"/>
                    </a:p>
                  </a:txBody>
                  <a:tcPr/>
                </a:tc>
                <a:tc gridSpan="3">
                  <a:txBody>
                    <a:bodyPr/>
                    <a:lstStyle/>
                    <a:p>
                      <a:pPr algn="l">
                        <a:buNone/>
                      </a:pPr>
                      <a:r>
                        <a:rPr lang="ja-JP" sz="900" kern="100">
                          <a:effectLst/>
                          <a:latin typeface="ＭＳ Ｐゴシック" panose="020B0600070205080204" pitchFamily="50" charset="-128"/>
                          <a:ea typeface="ＭＳ Ｐゴシック" panose="020B0600070205080204" pitchFamily="50" charset="-128"/>
                        </a:rPr>
                        <a:t>機関の事務所の</a:t>
                      </a:r>
                    </a:p>
                    <a:p>
                      <a:pPr algn="l">
                        <a:buNone/>
                      </a:pPr>
                      <a:r>
                        <a:rPr lang="ja-JP" sz="900" kern="100">
                          <a:effectLst/>
                          <a:latin typeface="ＭＳ Ｐゴシック" panose="020B0600070205080204" pitchFamily="50" charset="-128"/>
                          <a:ea typeface="ＭＳ Ｐゴシック" panose="020B0600070205080204" pitchFamily="50" charset="-128"/>
                        </a:rPr>
                        <a:t>所在地</a:t>
                      </a:r>
                      <a:endParaRPr lang="ja-JP" sz="900" kern="10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25485" marR="2548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lnT w="12700" cap="flat" cmpd="sng" algn="ctr">
                      <a:solidFill>
                        <a:srgbClr val="000000"/>
                      </a:solidFill>
                      <a:prstDash val="solid"/>
                      <a:round/>
                      <a:headEnd type="none" w="med" len="med"/>
                      <a:tailEnd type="none" w="med" len="med"/>
                    </a:lnT>
                  </a:tcPr>
                </a:tc>
                <a:tc gridSpan="2">
                  <a:txBody>
                    <a:bodyPr/>
                    <a:lstStyle/>
                    <a:p>
                      <a:r>
                        <a:rPr lang="en-US" sz="900" kern="100" dirty="0">
                          <a:effectLst/>
                          <a:latin typeface="ＭＳ Ｐゴシック" panose="020B0600070205080204" pitchFamily="50" charset="-128"/>
                          <a:ea typeface="ＭＳ Ｐゴシック" panose="020B0600070205080204" pitchFamily="50" charset="-128"/>
                        </a:rPr>
                        <a:t> </a:t>
                      </a:r>
                      <a:endParaRPr kumimoji="1" lang="ja-JP" altLang="en-US" dirty="0">
                        <a:latin typeface="ＭＳ Ｐゴシック" panose="020B0600070205080204" pitchFamily="50" charset="-128"/>
                        <a:ea typeface="ＭＳ Ｐゴシック" panose="020B0600070205080204" pitchFamily="50" charset="-128"/>
                      </a:endParaRPr>
                    </a:p>
                  </a:txBody>
                  <a:tcPr marL="25485" marR="25485"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extLst>
                  <a:ext uri="{0D108BD9-81ED-4DB2-BD59-A6C34878D82A}">
                    <a16:rowId xmlns:a16="http://schemas.microsoft.com/office/drawing/2014/main" val="1317571263"/>
                  </a:ext>
                </a:extLst>
              </a:tr>
              <a:tr h="259352">
                <a:tc vMerge="1">
                  <a:txBody>
                    <a:bodyPr/>
                    <a:lstStyle/>
                    <a:p>
                      <a:endParaRPr kumimoji="1" lang="ja-JP" altLang="en-US"/>
                    </a:p>
                  </a:txBody>
                  <a:tcPr/>
                </a:tc>
                <a:tc gridSpan="3">
                  <a:txBody>
                    <a:bodyPr/>
                    <a:lstStyle/>
                    <a:p>
                      <a:pPr algn="l">
                        <a:buNone/>
                      </a:pPr>
                      <a:r>
                        <a:rPr lang="ja-JP" sz="900" kern="100">
                          <a:effectLst/>
                          <a:latin typeface="ＭＳ Ｐゴシック" panose="020B0600070205080204" pitchFamily="50" charset="-128"/>
                          <a:ea typeface="ＭＳ Ｐゴシック" panose="020B0600070205080204" pitchFamily="50" charset="-128"/>
                        </a:rPr>
                        <a:t>電話番号</a:t>
                      </a:r>
                      <a:endParaRPr lang="ja-JP" sz="900" kern="10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25485" marR="2548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gridSpan="2">
                  <a:txBody>
                    <a:bodyPr/>
                    <a:lstStyle/>
                    <a:p>
                      <a:r>
                        <a:rPr lang="en-US" sz="900" kern="100" dirty="0">
                          <a:effectLst/>
                        </a:rPr>
                        <a:t> </a:t>
                      </a:r>
                      <a:endParaRPr kumimoji="1" lang="ja-JP" altLang="en-US" dirty="0"/>
                    </a:p>
                  </a:txBody>
                  <a:tcPr marL="25485" marR="25485"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extLst>
                  <a:ext uri="{0D108BD9-81ED-4DB2-BD59-A6C34878D82A}">
                    <a16:rowId xmlns:a16="http://schemas.microsoft.com/office/drawing/2014/main" val="2103817576"/>
                  </a:ext>
                </a:extLst>
              </a:tr>
              <a:tr h="172958">
                <a:tc>
                  <a:txBody>
                    <a:bodyPr/>
                    <a:lstStyle/>
                    <a:p>
                      <a:pPr algn="ctr">
                        <a:buNone/>
                      </a:pPr>
                      <a:r>
                        <a:rPr lang="ja-JP" sz="900" kern="100" dirty="0">
                          <a:effectLst/>
                          <a:latin typeface="ＭＳ Ｐゴシック" panose="020B0600070205080204" pitchFamily="50" charset="-128"/>
                          <a:ea typeface="ＭＳ Ｐゴシック" panose="020B0600070205080204" pitchFamily="50" charset="-128"/>
                        </a:rPr>
                        <a:t>備考</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25485" marR="2548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gridSpan="5">
                  <a:txBody>
                    <a:bodyPr/>
                    <a:lstStyle/>
                    <a:p>
                      <a:pPr algn="just">
                        <a:buNone/>
                      </a:pPr>
                      <a:r>
                        <a:rPr lang="en-US" sz="900" kern="100" dirty="0">
                          <a:effectLst/>
                          <a:latin typeface="ＭＳ Ｐゴシック" panose="020B0600070205080204" pitchFamily="50" charset="-128"/>
                          <a:ea typeface="ＭＳ Ｐゴシック" panose="020B0600070205080204" pitchFamily="50" charset="-128"/>
                        </a:rPr>
                        <a:t> </a:t>
                      </a:r>
                    </a:p>
                    <a:p>
                      <a:pPr algn="just">
                        <a:buNone/>
                      </a:pPr>
                      <a:endPar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algn="just">
                        <a:buNone/>
                      </a:pPr>
                      <a:endPar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algn="just">
                        <a:buNone/>
                      </a:pP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25485" marR="25485"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3849983789"/>
                  </a:ext>
                </a:extLst>
              </a:tr>
            </a:tbl>
          </a:graphicData>
        </a:graphic>
      </p:graphicFrame>
      <p:sp>
        <p:nvSpPr>
          <p:cNvPr id="7" name="Rectangle 109">
            <a:extLst>
              <a:ext uri="{FF2B5EF4-FFF2-40B4-BE49-F238E27FC236}">
                <a16:creationId xmlns:a16="http://schemas.microsoft.com/office/drawing/2014/main" id="{BE2B1E28-A9C9-F3F3-2051-2BC19898A454}"/>
              </a:ext>
            </a:extLst>
          </p:cNvPr>
          <p:cNvSpPr>
            <a:spLocks noChangeArrowheads="1"/>
          </p:cNvSpPr>
          <p:nvPr/>
        </p:nvSpPr>
        <p:spPr bwMode="auto">
          <a:xfrm>
            <a:off x="549000" y="866711"/>
            <a:ext cx="5760000" cy="26161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R="0" lvl="0" indent="0" algn="ctr" defTabSz="914400" rtl="0" eaLnBrk="0" fontAlgn="base" latinLnBrk="0" hangingPunct="0">
              <a:lnSpc>
                <a:spcPct val="100000"/>
              </a:lnSpc>
              <a:spcBef>
                <a:spcPct val="0"/>
              </a:spcBef>
              <a:spcAft>
                <a:spcPct val="0"/>
              </a:spcAft>
              <a:buClrTx/>
              <a:buSzTx/>
              <a:buFontTx/>
              <a:buNone/>
              <a:tabLst>
                <a:tab pos="2057400" algn="l"/>
              </a:tabLst>
            </a:pPr>
            <a:r>
              <a:rPr lang="ja-JP" altLang="en-US" sz="1100" dirty="0">
                <a:latin typeface="ＭＳ Ｐゴシック" panose="020B0600070205080204" pitchFamily="50" charset="-128"/>
                <a:ea typeface="ＭＳ Ｐゴシック" panose="020B0600070205080204" pitchFamily="50" charset="-128"/>
                <a:cs typeface="ＤＦ平成明朝体W3" charset="-128"/>
              </a:rPr>
              <a:t>戸籍謄本等の交付について（</a:t>
            </a:r>
            <a:r>
              <a:rPr lang="zh-TW" altLang="en-US" sz="1100" dirty="0">
                <a:latin typeface="ＭＳ Ｐゴシック" panose="020B0600070205080204" pitchFamily="50" charset="-128"/>
                <a:ea typeface="ＭＳ Ｐゴシック" panose="020B0600070205080204" pitchFamily="50" charset="-128"/>
                <a:cs typeface="ＤＦ平成明朝体W3" charset="-128"/>
              </a:rPr>
              <a:t>戸籍謄本等発行依頼書</a:t>
            </a:r>
            <a:r>
              <a:rPr lang="ja-JP" altLang="en-US" sz="1100" dirty="0">
                <a:latin typeface="ＭＳ Ｐゴシック" panose="020B0600070205080204" pitchFamily="50" charset="-128"/>
                <a:ea typeface="ＭＳ Ｐゴシック" panose="020B0600070205080204" pitchFamily="50" charset="-128"/>
                <a:cs typeface="ＤＦ平成明朝体W3" charset="-128"/>
              </a:rPr>
              <a:t>）</a:t>
            </a:r>
          </a:p>
        </p:txBody>
      </p:sp>
      <p:sp>
        <p:nvSpPr>
          <p:cNvPr id="8" name="Rectangle 109">
            <a:extLst>
              <a:ext uri="{FF2B5EF4-FFF2-40B4-BE49-F238E27FC236}">
                <a16:creationId xmlns:a16="http://schemas.microsoft.com/office/drawing/2014/main" id="{A5658596-7800-8061-D74C-69CE42082884}"/>
              </a:ext>
            </a:extLst>
          </p:cNvPr>
          <p:cNvSpPr>
            <a:spLocks noChangeArrowheads="1"/>
          </p:cNvSpPr>
          <p:nvPr/>
        </p:nvSpPr>
        <p:spPr bwMode="auto">
          <a:xfrm>
            <a:off x="549000" y="1540317"/>
            <a:ext cx="5760000" cy="23083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R="0" lvl="0" indent="0" algn="ctr" defTabSz="914400" rtl="0" eaLnBrk="0" fontAlgn="base" latinLnBrk="0" hangingPunct="0">
              <a:lnSpc>
                <a:spcPct val="100000"/>
              </a:lnSpc>
              <a:spcBef>
                <a:spcPct val="0"/>
              </a:spcBef>
              <a:spcAft>
                <a:spcPct val="0"/>
              </a:spcAft>
              <a:buClrTx/>
              <a:buSzTx/>
              <a:buFontTx/>
              <a:buNone/>
              <a:tabLst>
                <a:tab pos="177800" algn="l"/>
                <a:tab pos="2057400" algn="l"/>
              </a:tabLst>
            </a:pPr>
            <a:r>
              <a:rPr kumimoji="0" lang="ja-JP" altLang="en-US" sz="900" b="0" i="0" u="none" strike="noStrike" cap="none" normalizeH="0" baseline="0" dirty="0">
                <a:ln>
                  <a:noFill/>
                </a:ln>
                <a:effectLst/>
                <a:latin typeface="ＭＳ Ｐゴシック" panose="020B0600070205080204" pitchFamily="50" charset="-128"/>
                <a:ea typeface="ＭＳ Ｐゴシック" panose="020B0600070205080204" pitchFamily="50" charset="-128"/>
                <a:cs typeface="ＤＦ平成明朝体W3" charset="-128"/>
              </a:rPr>
              <a:t>記</a:t>
            </a:r>
            <a:endParaRPr kumimoji="0" lang="en-US" altLang="ja-JP" sz="900" b="0" i="0" u="none" strike="noStrike" cap="none" normalizeH="0" baseline="0" dirty="0">
              <a:ln>
                <a:noFill/>
              </a:ln>
              <a:effectLst/>
              <a:latin typeface="ＭＳ Ｐゴシック" panose="020B0600070205080204" pitchFamily="50" charset="-128"/>
              <a:ea typeface="ＭＳ Ｐゴシック" panose="020B0600070205080204" pitchFamily="50" charset="-128"/>
              <a:cs typeface="ＤＦ平成明朝体W3" charset="-128"/>
            </a:endParaRPr>
          </a:p>
        </p:txBody>
      </p:sp>
      <p:sp>
        <p:nvSpPr>
          <p:cNvPr id="10" name="Rectangle 109">
            <a:extLst>
              <a:ext uri="{FF2B5EF4-FFF2-40B4-BE49-F238E27FC236}">
                <a16:creationId xmlns:a16="http://schemas.microsoft.com/office/drawing/2014/main" id="{952F650D-5B53-1682-3BB9-063C732C8C8F}"/>
              </a:ext>
            </a:extLst>
          </p:cNvPr>
          <p:cNvSpPr>
            <a:spLocks noChangeArrowheads="1"/>
          </p:cNvSpPr>
          <p:nvPr/>
        </p:nvSpPr>
        <p:spPr bwMode="auto">
          <a:xfrm>
            <a:off x="549000" y="1169484"/>
            <a:ext cx="5760000" cy="36933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R="0" lvl="0" indent="0" defTabSz="914400" rtl="0" eaLnBrk="0" fontAlgn="base" latinLnBrk="0" hangingPunct="0">
              <a:lnSpc>
                <a:spcPct val="100000"/>
              </a:lnSpc>
              <a:spcBef>
                <a:spcPct val="0"/>
              </a:spcBef>
              <a:spcAft>
                <a:spcPct val="0"/>
              </a:spcAft>
              <a:buClrTx/>
              <a:buSzTx/>
              <a:buFontTx/>
              <a:buNone/>
              <a:tabLst>
                <a:tab pos="2057400" algn="l"/>
              </a:tabLst>
            </a:pPr>
            <a:r>
              <a:rPr lang="ja-JP" altLang="en-US" sz="900" dirty="0">
                <a:latin typeface="ＭＳ Ｐゴシック" panose="020B0600070205080204" pitchFamily="50" charset="-128"/>
                <a:ea typeface="ＭＳ Ｐゴシック" panose="020B0600070205080204" pitchFamily="50" charset="-128"/>
                <a:cs typeface="ＤＦ平成明朝体W3" charset="-128"/>
              </a:rPr>
              <a:t>　保護の決定又は実施のため（生活保護法第</a:t>
            </a:r>
            <a:r>
              <a:rPr lang="en-US" altLang="ja-JP" sz="900" dirty="0">
                <a:latin typeface="ＭＳ Ｐゴシック" panose="020B0600070205080204" pitchFamily="50" charset="-128"/>
                <a:ea typeface="ＭＳ Ｐゴシック" panose="020B0600070205080204" pitchFamily="50" charset="-128"/>
                <a:cs typeface="ＤＦ平成明朝体W3" charset="-128"/>
              </a:rPr>
              <a:t>4</a:t>
            </a:r>
            <a:r>
              <a:rPr lang="ja-JP" altLang="en-US" sz="900" dirty="0">
                <a:latin typeface="ＭＳ Ｐゴシック" panose="020B0600070205080204" pitchFamily="50" charset="-128"/>
                <a:ea typeface="ＭＳ Ｐゴシック" panose="020B0600070205080204" pitchFamily="50" charset="-128"/>
                <a:cs typeface="ＤＦ平成明朝体W3" charset="-128"/>
              </a:rPr>
              <a:t>条第</a:t>
            </a:r>
            <a:r>
              <a:rPr lang="en-US" altLang="ja-JP" sz="900" dirty="0">
                <a:latin typeface="ＭＳ Ｐゴシック" panose="020B0600070205080204" pitchFamily="50" charset="-128"/>
                <a:ea typeface="ＭＳ Ｐゴシック" panose="020B0600070205080204" pitchFamily="50" charset="-128"/>
                <a:cs typeface="ＤＦ平成明朝体W3" charset="-128"/>
              </a:rPr>
              <a:t>2</a:t>
            </a:r>
            <a:r>
              <a:rPr lang="ja-JP" altLang="en-US" sz="900" dirty="0">
                <a:latin typeface="ＭＳ Ｐゴシック" panose="020B0600070205080204" pitchFamily="50" charset="-128"/>
                <a:ea typeface="ＭＳ Ｐゴシック" panose="020B0600070205080204" pitchFamily="50" charset="-128"/>
                <a:cs typeface="ＤＦ平成明朝体W3" charset="-128"/>
              </a:rPr>
              <a:t>項及び第</a:t>
            </a:r>
            <a:r>
              <a:rPr lang="en-US" altLang="ja-JP" sz="900" dirty="0">
                <a:latin typeface="ＭＳ Ｐゴシック" panose="020B0600070205080204" pitchFamily="50" charset="-128"/>
                <a:ea typeface="ＭＳ Ｐゴシック" panose="020B0600070205080204" pitchFamily="50" charset="-128"/>
                <a:cs typeface="ＤＦ平成明朝体W3" charset="-128"/>
              </a:rPr>
              <a:t>19</a:t>
            </a:r>
            <a:r>
              <a:rPr lang="ja-JP" altLang="en-US" sz="900" dirty="0">
                <a:latin typeface="ＭＳ Ｐゴシック" panose="020B0600070205080204" pitchFamily="50" charset="-128"/>
                <a:ea typeface="ＭＳ Ｐゴシック" panose="020B0600070205080204" pitchFamily="50" charset="-128"/>
                <a:cs typeface="ＤＦ平成明朝体W3" charset="-128"/>
              </a:rPr>
              <a:t>条第</a:t>
            </a:r>
            <a:r>
              <a:rPr lang="en-US" altLang="ja-JP" sz="900" dirty="0">
                <a:latin typeface="ＭＳ Ｐゴシック" panose="020B0600070205080204" pitchFamily="50" charset="-128"/>
                <a:ea typeface="ＭＳ Ｐゴシック" panose="020B0600070205080204" pitchFamily="50" charset="-128"/>
                <a:cs typeface="ＤＦ平成明朝体W3" charset="-128"/>
              </a:rPr>
              <a:t>1</a:t>
            </a:r>
            <a:r>
              <a:rPr lang="ja-JP" altLang="en-US" sz="900" dirty="0">
                <a:latin typeface="ＭＳ Ｐゴシック" panose="020B0600070205080204" pitchFamily="50" charset="-128"/>
                <a:ea typeface="ＭＳ Ｐゴシック" panose="020B0600070205080204" pitchFamily="50" charset="-128"/>
                <a:cs typeface="ＤＦ平成明朝体W3" charset="-128"/>
              </a:rPr>
              <a:t>項から第</a:t>
            </a:r>
            <a:r>
              <a:rPr lang="en-US" altLang="ja-JP" sz="900" dirty="0">
                <a:latin typeface="ＭＳ Ｐゴシック" panose="020B0600070205080204" pitchFamily="50" charset="-128"/>
                <a:ea typeface="ＭＳ Ｐゴシック" panose="020B0600070205080204" pitchFamily="50" charset="-128"/>
                <a:cs typeface="ＤＦ平成明朝体W3" charset="-128"/>
              </a:rPr>
              <a:t>3</a:t>
            </a:r>
            <a:r>
              <a:rPr lang="ja-JP" altLang="en-US" sz="900" dirty="0">
                <a:latin typeface="ＭＳ Ｐゴシック" panose="020B0600070205080204" pitchFamily="50" charset="-128"/>
                <a:ea typeface="ＭＳ Ｐゴシック" panose="020B0600070205080204" pitchFamily="50" charset="-128"/>
                <a:cs typeface="ＤＦ平成明朝体W3" charset="-128"/>
              </a:rPr>
              <a:t>項）に必要となりますので、生活保護法第</a:t>
            </a:r>
            <a:r>
              <a:rPr lang="en-US" altLang="ja-JP" sz="900" dirty="0">
                <a:latin typeface="ＭＳ Ｐゴシック" panose="020B0600070205080204" pitchFamily="50" charset="-128"/>
                <a:ea typeface="ＭＳ Ｐゴシック" panose="020B0600070205080204" pitchFamily="50" charset="-128"/>
                <a:cs typeface="ＤＦ平成明朝体W3" charset="-128"/>
              </a:rPr>
              <a:t>29</a:t>
            </a:r>
            <a:r>
              <a:rPr lang="ja-JP" altLang="en-US" sz="900" dirty="0">
                <a:latin typeface="ＭＳ Ｐゴシック" panose="020B0600070205080204" pitchFamily="50" charset="-128"/>
                <a:ea typeface="ＭＳ Ｐゴシック" panose="020B0600070205080204" pitchFamily="50" charset="-128"/>
                <a:cs typeface="ＤＦ平成明朝体W3" charset="-128"/>
              </a:rPr>
              <a:t>条に基づき、下記の者の戸籍謄本等を交付願います。</a:t>
            </a:r>
            <a:endParaRPr lang="en-US" altLang="ja-JP" sz="900" dirty="0">
              <a:latin typeface="ＭＳ Ｐゴシック" panose="020B0600070205080204" pitchFamily="50" charset="-128"/>
              <a:ea typeface="ＭＳ Ｐゴシック" panose="020B0600070205080204" pitchFamily="50" charset="-128"/>
              <a:cs typeface="ＤＦ平成明朝体W3" charset="-128"/>
            </a:endParaRPr>
          </a:p>
        </p:txBody>
      </p:sp>
      <p:grpSp>
        <p:nvGrpSpPr>
          <p:cNvPr id="11" name="グループ化 10">
            <a:extLst>
              <a:ext uri="{FF2B5EF4-FFF2-40B4-BE49-F238E27FC236}">
                <a16:creationId xmlns:a16="http://schemas.microsoft.com/office/drawing/2014/main" id="{9A45C793-3CD2-F2C6-E516-B07F6012E896}"/>
              </a:ext>
            </a:extLst>
          </p:cNvPr>
          <p:cNvGrpSpPr/>
          <p:nvPr/>
        </p:nvGrpSpPr>
        <p:grpSpPr>
          <a:xfrm>
            <a:off x="272161" y="166769"/>
            <a:ext cx="1296000" cy="635296"/>
            <a:chOff x="613942" y="838599"/>
            <a:chExt cx="1296000" cy="635296"/>
          </a:xfrm>
        </p:grpSpPr>
        <p:sp>
          <p:nvSpPr>
            <p:cNvPr id="12" name="正方形/長方形 11">
              <a:extLst>
                <a:ext uri="{FF2B5EF4-FFF2-40B4-BE49-F238E27FC236}">
                  <a16:creationId xmlns:a16="http://schemas.microsoft.com/office/drawing/2014/main" id="{87E88367-01EA-28C3-B689-C299C1467529}"/>
                </a:ext>
              </a:extLst>
            </p:cNvPr>
            <p:cNvSpPr/>
            <p:nvPr/>
          </p:nvSpPr>
          <p:spPr>
            <a:xfrm>
              <a:off x="613942" y="838599"/>
              <a:ext cx="756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宛先郵便番号</a:t>
              </a:r>
            </a:p>
          </p:txBody>
        </p:sp>
        <p:sp>
          <p:nvSpPr>
            <p:cNvPr id="13" name="正方形/長方形 12">
              <a:extLst>
                <a:ext uri="{FF2B5EF4-FFF2-40B4-BE49-F238E27FC236}">
                  <a16:creationId xmlns:a16="http://schemas.microsoft.com/office/drawing/2014/main" id="{CEA747C7-FB9D-1DD5-2929-2D8CDC65783A}"/>
                </a:ext>
              </a:extLst>
            </p:cNvPr>
            <p:cNvSpPr/>
            <p:nvPr/>
          </p:nvSpPr>
          <p:spPr>
            <a:xfrm>
              <a:off x="613942" y="1007502"/>
              <a:ext cx="5207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宛先住所</a:t>
              </a:r>
            </a:p>
          </p:txBody>
        </p:sp>
        <p:sp>
          <p:nvSpPr>
            <p:cNvPr id="14" name="正方形/長方形 13">
              <a:extLst>
                <a:ext uri="{FF2B5EF4-FFF2-40B4-BE49-F238E27FC236}">
                  <a16:creationId xmlns:a16="http://schemas.microsoft.com/office/drawing/2014/main" id="{7139DAD4-B6E6-E50E-3FA2-7A2279EB21A5}"/>
                </a:ext>
              </a:extLst>
            </p:cNvPr>
            <p:cNvSpPr/>
            <p:nvPr/>
          </p:nvSpPr>
          <p:spPr>
            <a:xfrm>
              <a:off x="613942" y="1176405"/>
              <a:ext cx="5207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宛先氏名</a:t>
              </a:r>
            </a:p>
          </p:txBody>
        </p:sp>
        <p:sp>
          <p:nvSpPr>
            <p:cNvPr id="15" name="正方形/長方形 14">
              <a:extLst>
                <a:ext uri="{FF2B5EF4-FFF2-40B4-BE49-F238E27FC236}">
                  <a16:creationId xmlns:a16="http://schemas.microsoft.com/office/drawing/2014/main" id="{01A3CC1D-F21E-72BC-C25F-74A652A1180D}"/>
                </a:ext>
              </a:extLst>
            </p:cNvPr>
            <p:cNvSpPr/>
            <p:nvPr/>
          </p:nvSpPr>
          <p:spPr>
            <a:xfrm>
              <a:off x="1426742" y="1176405"/>
              <a:ext cx="324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敬称</a:t>
              </a:r>
            </a:p>
          </p:txBody>
        </p:sp>
        <p:sp>
          <p:nvSpPr>
            <p:cNvPr id="16" name="正方形/長方形 15">
              <a:extLst>
                <a:ext uri="{FF2B5EF4-FFF2-40B4-BE49-F238E27FC236}">
                  <a16:creationId xmlns:a16="http://schemas.microsoft.com/office/drawing/2014/main" id="{01A30962-B06E-7E76-47D8-CB844971B401}"/>
                </a:ext>
              </a:extLst>
            </p:cNvPr>
            <p:cNvSpPr/>
            <p:nvPr/>
          </p:nvSpPr>
          <p:spPr>
            <a:xfrm>
              <a:off x="613942" y="1345307"/>
              <a:ext cx="1296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郵便カスタマーバーコード</a:t>
              </a:r>
            </a:p>
          </p:txBody>
        </p:sp>
      </p:grpSp>
      <p:grpSp>
        <p:nvGrpSpPr>
          <p:cNvPr id="17" name="グループ化 16">
            <a:extLst>
              <a:ext uri="{FF2B5EF4-FFF2-40B4-BE49-F238E27FC236}">
                <a16:creationId xmlns:a16="http://schemas.microsoft.com/office/drawing/2014/main" id="{C6AB628F-E518-F83C-3B10-7F244788CDEB}"/>
              </a:ext>
            </a:extLst>
          </p:cNvPr>
          <p:cNvGrpSpPr/>
          <p:nvPr/>
        </p:nvGrpSpPr>
        <p:grpSpPr>
          <a:xfrm>
            <a:off x="5937839" y="119144"/>
            <a:ext cx="648000" cy="297491"/>
            <a:chOff x="5669633" y="669696"/>
            <a:chExt cx="648000" cy="297491"/>
          </a:xfrm>
        </p:grpSpPr>
        <p:sp>
          <p:nvSpPr>
            <p:cNvPr id="18" name="正方形/長方形 17">
              <a:extLst>
                <a:ext uri="{FF2B5EF4-FFF2-40B4-BE49-F238E27FC236}">
                  <a16:creationId xmlns:a16="http://schemas.microsoft.com/office/drawing/2014/main" id="{DE2F7FE3-3143-EBE5-4509-B974B5CD691D}"/>
                </a:ext>
              </a:extLst>
            </p:cNvPr>
            <p:cNvSpPr/>
            <p:nvPr/>
          </p:nvSpPr>
          <p:spPr>
            <a:xfrm>
              <a:off x="5796933" y="669696"/>
              <a:ext cx="5207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文書番号</a:t>
              </a:r>
            </a:p>
          </p:txBody>
        </p:sp>
        <p:sp>
          <p:nvSpPr>
            <p:cNvPr id="19" name="正方形/長方形 18">
              <a:extLst>
                <a:ext uri="{FF2B5EF4-FFF2-40B4-BE49-F238E27FC236}">
                  <a16:creationId xmlns:a16="http://schemas.microsoft.com/office/drawing/2014/main" id="{253B05B4-977A-3264-146D-02828078C7FD}"/>
                </a:ext>
              </a:extLst>
            </p:cNvPr>
            <p:cNvSpPr/>
            <p:nvPr/>
          </p:nvSpPr>
          <p:spPr>
            <a:xfrm>
              <a:off x="5669633" y="838599"/>
              <a:ext cx="648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発行年月日</a:t>
              </a:r>
            </a:p>
          </p:txBody>
        </p:sp>
      </p:grpSp>
      <p:grpSp>
        <p:nvGrpSpPr>
          <p:cNvPr id="20" name="グループ化 19">
            <a:extLst>
              <a:ext uri="{FF2B5EF4-FFF2-40B4-BE49-F238E27FC236}">
                <a16:creationId xmlns:a16="http://schemas.microsoft.com/office/drawing/2014/main" id="{9663632F-F521-179D-6E2D-91BB19E90509}"/>
              </a:ext>
            </a:extLst>
          </p:cNvPr>
          <p:cNvGrpSpPr/>
          <p:nvPr/>
        </p:nvGrpSpPr>
        <p:grpSpPr>
          <a:xfrm>
            <a:off x="4388376" y="466414"/>
            <a:ext cx="2202321" cy="397563"/>
            <a:chOff x="4074450" y="1146506"/>
            <a:chExt cx="2202321" cy="397563"/>
          </a:xfrm>
        </p:grpSpPr>
        <p:sp>
          <p:nvSpPr>
            <p:cNvPr id="21" name="正方形/長方形 20">
              <a:extLst>
                <a:ext uri="{FF2B5EF4-FFF2-40B4-BE49-F238E27FC236}">
                  <a16:creationId xmlns:a16="http://schemas.microsoft.com/office/drawing/2014/main" id="{44E54132-966E-1739-3811-D8979B54EDDE}"/>
                </a:ext>
              </a:extLst>
            </p:cNvPr>
            <p:cNvSpPr/>
            <p:nvPr/>
          </p:nvSpPr>
          <p:spPr>
            <a:xfrm>
              <a:off x="4074450" y="1176405"/>
              <a:ext cx="864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発行自治体名称</a:t>
              </a:r>
            </a:p>
          </p:txBody>
        </p:sp>
        <p:sp>
          <p:nvSpPr>
            <p:cNvPr id="22" name="正方形/長方形 21">
              <a:extLst>
                <a:ext uri="{FF2B5EF4-FFF2-40B4-BE49-F238E27FC236}">
                  <a16:creationId xmlns:a16="http://schemas.microsoft.com/office/drawing/2014/main" id="{3833B89D-E963-2303-D221-6315EB976E71}"/>
                </a:ext>
              </a:extLst>
            </p:cNvPr>
            <p:cNvSpPr/>
            <p:nvPr/>
          </p:nvSpPr>
          <p:spPr>
            <a:xfrm>
              <a:off x="5007900" y="1345307"/>
              <a:ext cx="648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発行者氏名</a:t>
              </a:r>
            </a:p>
          </p:txBody>
        </p:sp>
        <p:sp>
          <p:nvSpPr>
            <p:cNvPr id="23" name="正方形/長方形 22">
              <a:extLst>
                <a:ext uri="{FF2B5EF4-FFF2-40B4-BE49-F238E27FC236}">
                  <a16:creationId xmlns:a16="http://schemas.microsoft.com/office/drawing/2014/main" id="{9D1DB6E4-2691-A0DC-2C5B-13C132DEFE84}"/>
                </a:ext>
              </a:extLst>
            </p:cNvPr>
            <p:cNvSpPr/>
            <p:nvPr/>
          </p:nvSpPr>
          <p:spPr>
            <a:xfrm>
              <a:off x="5007900" y="1176405"/>
              <a:ext cx="648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発行役職名</a:t>
              </a:r>
            </a:p>
          </p:txBody>
        </p:sp>
        <p:sp>
          <p:nvSpPr>
            <p:cNvPr id="24" name="正方形/長方形 23">
              <a:extLst>
                <a:ext uri="{FF2B5EF4-FFF2-40B4-BE49-F238E27FC236}">
                  <a16:creationId xmlns:a16="http://schemas.microsoft.com/office/drawing/2014/main" id="{DE3E857D-38F7-C58A-39B9-EACCB8136193}"/>
                </a:ext>
              </a:extLst>
            </p:cNvPr>
            <p:cNvSpPr/>
            <p:nvPr/>
          </p:nvSpPr>
          <p:spPr>
            <a:xfrm>
              <a:off x="5837794" y="1146506"/>
              <a:ext cx="438977" cy="397563"/>
            </a:xfrm>
            <a:prstGeom prst="rect">
              <a:avLst/>
            </a:prstGeom>
            <a:noFill/>
            <a:ln>
              <a:solidFill>
                <a:sysClr val="windowText" lastClr="000000"/>
              </a:solidFill>
            </a:ln>
          </p:spPr>
          <p:style>
            <a:lnRef idx="2">
              <a:schemeClr val="accent1">
                <a:shade val="50000"/>
              </a:schemeClr>
            </a:lnRef>
            <a:fillRef idx="1">
              <a:schemeClr val="accent1"/>
            </a:fillRef>
            <a:effectRef idx="0">
              <a:schemeClr val="accent1"/>
            </a:effectRef>
            <a:fontRef idx="minor">
              <a:schemeClr val="lt1"/>
            </a:fontRef>
          </p:style>
          <p:txBody>
            <a:bodyPr wrap="none"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a:solidFill>
                    <a:schemeClr val="tx1"/>
                  </a:solidFill>
                  <a:latin typeface="ＭＳ Ｐゴシック" panose="020B0600070205080204" pitchFamily="50" charset="-128"/>
                  <a:ea typeface="ＭＳ Ｐゴシック" panose="020B0600070205080204" pitchFamily="50" charset="-128"/>
                </a:rPr>
                <a:t>印</a:t>
              </a:r>
            </a:p>
          </p:txBody>
        </p:sp>
      </p:grpSp>
      <p:grpSp>
        <p:nvGrpSpPr>
          <p:cNvPr id="25" name="グループ化 24">
            <a:extLst>
              <a:ext uri="{FF2B5EF4-FFF2-40B4-BE49-F238E27FC236}">
                <a16:creationId xmlns:a16="http://schemas.microsoft.com/office/drawing/2014/main" id="{296E54D1-36E5-F04E-3C1F-5C047A3D342A}"/>
              </a:ext>
            </a:extLst>
          </p:cNvPr>
          <p:cNvGrpSpPr/>
          <p:nvPr/>
        </p:nvGrpSpPr>
        <p:grpSpPr>
          <a:xfrm>
            <a:off x="4729790" y="8121254"/>
            <a:ext cx="1856049" cy="982674"/>
            <a:chOff x="4410456" y="8486945"/>
            <a:chExt cx="1856049" cy="982674"/>
          </a:xfrm>
        </p:grpSpPr>
        <p:sp>
          <p:nvSpPr>
            <p:cNvPr id="26" name="テキスト ボックス 25">
              <a:extLst>
                <a:ext uri="{FF2B5EF4-FFF2-40B4-BE49-F238E27FC236}">
                  <a16:creationId xmlns:a16="http://schemas.microsoft.com/office/drawing/2014/main" id="{680E7E07-7E4F-FE78-F90F-6CA46D607D01}"/>
                </a:ext>
              </a:extLst>
            </p:cNvPr>
            <p:cNvSpPr txBox="1"/>
            <p:nvPr/>
          </p:nvSpPr>
          <p:spPr>
            <a:xfrm>
              <a:off x="4410456" y="8486945"/>
              <a:ext cx="883920" cy="230832"/>
            </a:xfrm>
            <a:prstGeom prst="rect">
              <a:avLst/>
            </a:prstGeom>
            <a:noFill/>
          </p:spPr>
          <p:txBody>
            <a:bodyPr wrap="square" rtlCol="0">
              <a:spAutoFit/>
            </a:bodyPr>
            <a:lstStyle/>
            <a:p>
              <a:r>
                <a:rPr kumimoji="1" lang="ja-JP" altLang="en-US" sz="900" dirty="0">
                  <a:latin typeface="ＭＳ Ｐゴシック" panose="020B0600070205080204" pitchFamily="50" charset="-128"/>
                  <a:ea typeface="ＭＳ Ｐゴシック" panose="020B0600070205080204" pitchFamily="50" charset="-128"/>
                </a:rPr>
                <a:t>問い合わせ先</a:t>
              </a:r>
            </a:p>
          </p:txBody>
        </p:sp>
        <p:sp>
          <p:nvSpPr>
            <p:cNvPr id="27" name="正方形/長方形 26">
              <a:extLst>
                <a:ext uri="{FF2B5EF4-FFF2-40B4-BE49-F238E27FC236}">
                  <a16:creationId xmlns:a16="http://schemas.microsoft.com/office/drawing/2014/main" id="{776B331C-2279-398A-0E42-4919639A7E96}"/>
                </a:ext>
              </a:extLst>
            </p:cNvPr>
            <p:cNvSpPr/>
            <p:nvPr/>
          </p:nvSpPr>
          <p:spPr>
            <a:xfrm>
              <a:off x="4492546" y="8750369"/>
              <a:ext cx="801830" cy="13880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福祉事務所名</a:t>
              </a:r>
            </a:p>
          </p:txBody>
        </p:sp>
        <p:sp>
          <p:nvSpPr>
            <p:cNvPr id="28" name="正方形/長方形 27">
              <a:extLst>
                <a:ext uri="{FF2B5EF4-FFF2-40B4-BE49-F238E27FC236}">
                  <a16:creationId xmlns:a16="http://schemas.microsoft.com/office/drawing/2014/main" id="{4108947D-C3D6-8285-B302-E96D9CB697A8}"/>
                </a:ext>
              </a:extLst>
            </p:cNvPr>
            <p:cNvSpPr/>
            <p:nvPr/>
          </p:nvSpPr>
          <p:spPr>
            <a:xfrm>
              <a:off x="4492544" y="8931857"/>
              <a:ext cx="419974" cy="13880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所属部</a:t>
              </a:r>
            </a:p>
          </p:txBody>
        </p:sp>
        <p:sp>
          <p:nvSpPr>
            <p:cNvPr id="29" name="正方形/長方形 28">
              <a:extLst>
                <a:ext uri="{FF2B5EF4-FFF2-40B4-BE49-F238E27FC236}">
                  <a16:creationId xmlns:a16="http://schemas.microsoft.com/office/drawing/2014/main" id="{64BAB2FE-2F35-91B1-80D4-FFD1EFE7DFF4}"/>
                </a:ext>
              </a:extLst>
            </p:cNvPr>
            <p:cNvSpPr/>
            <p:nvPr/>
          </p:nvSpPr>
          <p:spPr>
            <a:xfrm>
              <a:off x="4948647" y="8934027"/>
              <a:ext cx="447415" cy="13576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所属課</a:t>
              </a:r>
            </a:p>
          </p:txBody>
        </p:sp>
        <p:sp>
          <p:nvSpPr>
            <p:cNvPr id="30" name="正方形/長方形 29">
              <a:extLst>
                <a:ext uri="{FF2B5EF4-FFF2-40B4-BE49-F238E27FC236}">
                  <a16:creationId xmlns:a16="http://schemas.microsoft.com/office/drawing/2014/main" id="{9D66E529-7A34-8D26-D475-381B9992696D}"/>
                </a:ext>
              </a:extLst>
            </p:cNvPr>
            <p:cNvSpPr/>
            <p:nvPr/>
          </p:nvSpPr>
          <p:spPr>
            <a:xfrm>
              <a:off x="5432192" y="8931857"/>
              <a:ext cx="447415" cy="13880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所属係</a:t>
              </a:r>
            </a:p>
          </p:txBody>
        </p:sp>
        <p:sp>
          <p:nvSpPr>
            <p:cNvPr id="31" name="正方形/長方形 30">
              <a:extLst>
                <a:ext uri="{FF2B5EF4-FFF2-40B4-BE49-F238E27FC236}">
                  <a16:creationId xmlns:a16="http://schemas.microsoft.com/office/drawing/2014/main" id="{117D86A9-3D23-BE6F-8CB5-45126D0C6E88}"/>
                </a:ext>
              </a:extLst>
            </p:cNvPr>
            <p:cNvSpPr/>
            <p:nvPr/>
          </p:nvSpPr>
          <p:spPr>
            <a:xfrm>
              <a:off x="5334791" y="9126818"/>
              <a:ext cx="787925" cy="13880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地区担当員名</a:t>
              </a:r>
            </a:p>
          </p:txBody>
        </p:sp>
        <p:sp>
          <p:nvSpPr>
            <p:cNvPr id="32" name="正方形/長方形 31">
              <a:extLst>
                <a:ext uri="{FF2B5EF4-FFF2-40B4-BE49-F238E27FC236}">
                  <a16:creationId xmlns:a16="http://schemas.microsoft.com/office/drawing/2014/main" id="{53DDB6AD-05D3-2E98-4122-18B70F00B38B}"/>
                </a:ext>
              </a:extLst>
            </p:cNvPr>
            <p:cNvSpPr/>
            <p:nvPr/>
          </p:nvSpPr>
          <p:spPr>
            <a:xfrm>
              <a:off x="4492543" y="9330811"/>
              <a:ext cx="787925" cy="13880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電話番号</a:t>
              </a:r>
            </a:p>
          </p:txBody>
        </p:sp>
        <p:sp>
          <p:nvSpPr>
            <p:cNvPr id="33" name="正方形/長方形 32">
              <a:extLst>
                <a:ext uri="{FF2B5EF4-FFF2-40B4-BE49-F238E27FC236}">
                  <a16:creationId xmlns:a16="http://schemas.microsoft.com/office/drawing/2014/main" id="{B1C7EE57-87EF-4043-0DFA-3F20F8658F6A}"/>
                </a:ext>
              </a:extLst>
            </p:cNvPr>
            <p:cNvSpPr/>
            <p:nvPr/>
          </p:nvSpPr>
          <p:spPr>
            <a:xfrm>
              <a:off x="4466531" y="9126818"/>
              <a:ext cx="419974" cy="138808"/>
            </a:xfrm>
            <a:prstGeom prst="rect">
              <a:avLst/>
            </a:prstGeom>
            <a:noFill/>
            <a:ln w="12700">
              <a:no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担当員</a:t>
              </a:r>
            </a:p>
          </p:txBody>
        </p:sp>
        <p:sp>
          <p:nvSpPr>
            <p:cNvPr id="34" name="正方形/長方形 33">
              <a:extLst>
                <a:ext uri="{FF2B5EF4-FFF2-40B4-BE49-F238E27FC236}">
                  <a16:creationId xmlns:a16="http://schemas.microsoft.com/office/drawing/2014/main" id="{D9895CB8-CFF4-021C-E9D4-599B08FD3DF8}"/>
                </a:ext>
              </a:extLst>
            </p:cNvPr>
            <p:cNvSpPr/>
            <p:nvPr/>
          </p:nvSpPr>
          <p:spPr>
            <a:xfrm>
              <a:off x="5356033" y="8750369"/>
              <a:ext cx="910472" cy="13880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福祉事務所住所</a:t>
              </a:r>
            </a:p>
          </p:txBody>
        </p:sp>
        <p:sp>
          <p:nvSpPr>
            <p:cNvPr id="35" name="正方形/長方形 34">
              <a:extLst>
                <a:ext uri="{FF2B5EF4-FFF2-40B4-BE49-F238E27FC236}">
                  <a16:creationId xmlns:a16="http://schemas.microsoft.com/office/drawing/2014/main" id="{B7C66E33-8DE7-4B15-A558-A3EA16313FC5}"/>
                </a:ext>
              </a:extLst>
            </p:cNvPr>
            <p:cNvSpPr/>
            <p:nvPr/>
          </p:nvSpPr>
          <p:spPr>
            <a:xfrm>
              <a:off x="4940827" y="9126818"/>
              <a:ext cx="339642" cy="13576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職位</a:t>
              </a:r>
            </a:p>
          </p:txBody>
        </p:sp>
      </p:grpSp>
    </p:spTree>
    <p:extLst>
      <p:ext uri="{BB962C8B-B14F-4D97-AF65-F5344CB8AC3E}">
        <p14:creationId xmlns:p14="http://schemas.microsoft.com/office/powerpoint/2010/main" val="2328522834"/>
      </p:ext>
    </p:extLst>
  </p:cSld>
  <p:clrMapOvr>
    <a:masterClrMapping/>
  </p:clrMapOvr>
</p:sld>
</file>

<file path=ppt/theme/theme1.xml><?xml version="1.0" encoding="utf-8"?>
<a:theme xmlns:a="http://schemas.openxmlformats.org/drawingml/2006/main" name="Office テーマ">
  <a:themeElements>
    <a:clrScheme name="Office テーマ">
      <a:dk1>
        <a:sysClr val="windowText" lastClr="000000"/>
      </a:dk1>
      <a:lt1>
        <a:sysClr val="window" lastClr="FFFFFF"/>
      </a:lt1>
      <a:dk2>
        <a:srgbClr val="0E2841"/>
      </a:dk2>
      <a:lt2>
        <a:srgbClr val="E8E8E8"/>
      </a:lt2>
      <a:accent1>
        <a:srgbClr val="156082"/>
      </a:accent1>
      <a:accent2>
        <a:srgbClr val="E97132"/>
      </a:accent2>
      <a:accent3>
        <a:srgbClr val="196B24"/>
      </a:accent3>
      <a:accent4>
        <a:srgbClr val="0F9ED5"/>
      </a:accent4>
      <a:accent5>
        <a:srgbClr val="A02B93"/>
      </a:accent5>
      <a:accent6>
        <a:srgbClr val="4EA72E"/>
      </a:accent6>
      <a:hlink>
        <a:srgbClr val="467886"/>
      </a:hlink>
      <a:folHlink>
        <a:srgbClr val="96607D"/>
      </a:folHlink>
    </a:clrScheme>
    <a:fontScheme name="Office テーマ">
      <a:majorFont>
        <a:latin typeface="Aptos Display" panose="0211000402020202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Aptos" panose="0211000402020202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テーマ">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12700" cap="flat" cmpd="sng" algn="ctr">
          <a:solidFill>
            <a:schemeClr val="phClr"/>
          </a:solidFill>
          <a:prstDash val="solid"/>
          <a:miter lim="800000"/>
        </a:ln>
        <a:ln w="19050" cap="flat" cmpd="sng" algn="ctr">
          <a:solidFill>
            <a:schemeClr val="phClr"/>
          </a:solidFill>
          <a:prstDash val="solid"/>
          <a:miter lim="800000"/>
        </a:ln>
        <a:ln w="2540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lnDef>
      <a:spPr/>
      <a:bodyPr/>
      <a:lstStyle/>
      <a:style>
        <a:lnRef idx="2">
          <a:schemeClr val="accent1"/>
        </a:lnRef>
        <a:fillRef idx="0">
          <a:schemeClr val="accent1"/>
        </a:fillRef>
        <a:effectRef idx="1">
          <a:schemeClr val="accent1"/>
        </a:effectRef>
        <a:fontRef idx="minor">
          <a:schemeClr val="tx1"/>
        </a:fontRef>
      </a:style>
    </a:lnDef>
  </a:objectDefaults>
  <a:extraClrSchemeLst/>
  <a:extLst>
    <a:ext uri="{05A4C25C-085E-4340-85A3-A5531E510DB2}">
      <thm15:themeFamily xmlns:thm15="http://schemas.microsoft.com/office/thememl/2012/main" name="Office Theme" id="{2E142A2C-CD16-42D6-873A-C26D2A0506FA}" vid="{1BDDFF52-6CD6-40A5-AB3C-68EB2F1E4D0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ドキュメント" ma:contentTypeID="0x01010072D4258CA3517149908D3B60E55ECCDC" ma:contentTypeVersion="14" ma:contentTypeDescription="新しいドキュメントを作成します。" ma:contentTypeScope="" ma:versionID="308a71d53a4f9137c8bac8e35225fb5e">
  <xsd:schema xmlns:xsd="http://www.w3.org/2001/XMLSchema" xmlns:xs="http://www.w3.org/2001/XMLSchema" xmlns:p="http://schemas.microsoft.com/office/2006/metadata/properties" xmlns:ns2="c97f0004-81d4-41ad-b834-2a96fc4591f7" xmlns:ns3="e0e86db0-997c-4cb6-bb34-f88ecb8e7e9c" targetNamespace="http://schemas.microsoft.com/office/2006/metadata/properties" ma:root="true" ma:fieldsID="85bab440deeb6d8956b6a92ab5f4069e" ns2:_="" ns3:_="">
    <xsd:import namespace="c97f0004-81d4-41ad-b834-2a96fc4591f7"/>
    <xsd:import namespace="e0e86db0-997c-4cb6-bb34-f88ecb8e7e9c"/>
    <xsd:element name="properties">
      <xsd:complexType>
        <xsd:sequence>
          <xsd:element name="documentManagement">
            <xsd:complexType>
              <xsd:all>
                <xsd:element ref="ns2:MediaServiceMetadata" minOccurs="0"/>
                <xsd:element ref="ns2:MediaServiceFastMetadata" minOccurs="0"/>
                <xsd:element ref="ns2:MediaServiceSearchProperties" minOccurs="0"/>
                <xsd:element ref="ns2:MediaServiceObjectDetectorVersions" minOccurs="0"/>
                <xsd:element ref="ns2:MediaServiceDateTaken" minOccurs="0"/>
                <xsd:element ref="ns2:MediaServiceGenerationTime" minOccurs="0"/>
                <xsd:element ref="ns2:MediaServiceEventHashCode" minOccurs="0"/>
                <xsd:element ref="ns2:MediaLengthInSeconds" minOccurs="0"/>
                <xsd:element ref="ns2:lcf76f155ced4ddcb4097134ff3c332f" minOccurs="0"/>
                <xsd:element ref="ns3:TaxCatchAll" minOccurs="0"/>
                <xsd:element ref="ns2:MediaServiceOCR" minOccurs="0"/>
                <xsd:element ref="ns2:MediaServiceLocation" minOccurs="0"/>
                <xsd:element ref="ns2:MediaServiceBillingMetadata"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c97f0004-81d4-41ad-b834-2a96fc4591f7"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SearchProperties" ma:index="10" nillable="true" ma:displayName="MediaServiceSearchProperties" ma:hidden="true" ma:internalName="MediaServiceSearchProperties" ma:readOnly="true">
      <xsd:simpleType>
        <xsd:restriction base="dms:Note"/>
      </xsd:simpleType>
    </xsd:element>
    <xsd:element name="MediaServiceObjectDetectorVersions" ma:index="11" nillable="true" ma:displayName="MediaServiceObjectDetectorVersions" ma:hidden="true" ma:indexed="true" ma:internalName="MediaServiceObjectDetectorVersions" ma:readOnly="true">
      <xsd:simpleType>
        <xsd:restriction base="dms:Text"/>
      </xsd:simpleType>
    </xsd:element>
    <xsd:element name="MediaServiceDateTaken" ma:index="12" nillable="true" ma:displayName="MediaServiceDateTaken" ma:hidden="true" ma:indexed="true" ma:internalName="MediaServiceDateTaken" ma:readOnly="true">
      <xsd:simpleType>
        <xsd:restriction base="dms:Text"/>
      </xsd:simpleType>
    </xsd:element>
    <xsd:element name="MediaServiceGenerationTime" ma:index="13" nillable="true" ma:displayName="MediaServiceGenerationTime" ma:hidden="true" ma:internalName="MediaServiceGenerationTime" ma:readOnly="true">
      <xsd:simpleType>
        <xsd:restriction base="dms:Text"/>
      </xsd:simpleType>
    </xsd:element>
    <xsd:element name="MediaServiceEventHashCode" ma:index="14" nillable="true" ma:displayName="MediaServiceEventHashCode" ma:hidden="true" ma:internalName="MediaServiceEventHashCode" ma:readOnly="true">
      <xsd:simpleType>
        <xsd:restriction base="dms:Text"/>
      </xsd:simpleType>
    </xsd:element>
    <xsd:element name="MediaLengthInSeconds" ma:index="15" nillable="true" ma:displayName="MediaLengthInSeconds" ma:hidden="true" ma:internalName="MediaLengthInSeconds" ma:readOnly="true">
      <xsd:simpleType>
        <xsd:restriction base="dms:Unknown"/>
      </xsd:simpleType>
    </xsd:element>
    <xsd:element name="lcf76f155ced4ddcb4097134ff3c332f" ma:index="17" nillable="true" ma:taxonomy="true" ma:internalName="lcf76f155ced4ddcb4097134ff3c332f" ma:taxonomyFieldName="MediaServiceImageTags" ma:displayName="画像タグ" ma:readOnly="false" ma:fieldId="{5cf76f15-5ced-4ddc-b409-7134ff3c332f}" ma:taxonomyMulti="true" ma:sspId="0347f584-7be2-4218-8e94-402d99aedf0b" ma:termSetId="09814cd3-568e-fe90-9814-8d621ff8fb84" ma:anchorId="fba54fb3-c3e1-fe81-a776-ca4b69148c4d" ma:open="true" ma:isKeyword="false">
      <xsd:complexType>
        <xsd:sequence>
          <xsd:element ref="pc:Terms" minOccurs="0" maxOccurs="1"/>
        </xsd:sequence>
      </xsd:complexType>
    </xsd:element>
    <xsd:element name="MediaServiceOCR" ma:index="19" nillable="true" ma:displayName="Extracted Text" ma:internalName="MediaServiceOCR" ma:readOnly="true">
      <xsd:simpleType>
        <xsd:restriction base="dms:Note">
          <xsd:maxLength value="255"/>
        </xsd:restriction>
      </xsd:simpleType>
    </xsd:element>
    <xsd:element name="MediaServiceLocation" ma:index="20" nillable="true" ma:displayName="Location" ma:description="" ma:indexed="true" ma:internalName="MediaServiceLocation" ma:readOnly="true">
      <xsd:simpleType>
        <xsd:restriction base="dms:Text"/>
      </xsd:simpleType>
    </xsd:element>
    <xsd:element name="MediaServiceBillingMetadata" ma:index="21" nillable="true" ma:displayName="MediaServiceBillingMetadata" ma:hidden="true" ma:internalName="MediaServiceBillingMetadata" ma:readOnly="true">
      <xsd:simpleType>
        <xsd:restriction base="dms:Note"/>
      </xsd:simpleType>
    </xsd:element>
  </xsd:schema>
  <xsd:schema xmlns:xsd="http://www.w3.org/2001/XMLSchema" xmlns:xs="http://www.w3.org/2001/XMLSchema" xmlns:dms="http://schemas.microsoft.com/office/2006/documentManagement/types" xmlns:pc="http://schemas.microsoft.com/office/infopath/2007/PartnerControls" targetNamespace="e0e86db0-997c-4cb6-bb34-f88ecb8e7e9c" elementFormDefault="qualified">
    <xsd:import namespace="http://schemas.microsoft.com/office/2006/documentManagement/types"/>
    <xsd:import namespace="http://schemas.microsoft.com/office/infopath/2007/PartnerControls"/>
    <xsd:element name="TaxCatchAll" ma:index="18" nillable="true" ma:displayName="Taxonomy Catch All Column" ma:hidden="true" ma:list="{36aac64e-280c-4bc3-b731-e4caf737c02e}" ma:internalName="TaxCatchAll" ma:showField="CatchAllData" ma:web="e0e86db0-997c-4cb6-bb34-f88ecb8e7e9c">
      <xsd:complexType>
        <xsd:complexContent>
          <xsd:extension base="dms:MultiChoiceLookup">
            <xsd:sequence>
              <xsd:element name="Value" type="dms:Lookup" maxOccurs="unbounded" minOccurs="0" nillable="true"/>
            </xsd:sequence>
          </xsd:extension>
        </xsd:complexContent>
      </xsd:complex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コンテンツ タイプ"/>
        <xsd:element ref="dc:title" minOccurs="0" maxOccurs="1" ma:index="4" ma:displayName="タイトル"/>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mso-contentType ?>
<FormTemplates xmlns="http://schemas.microsoft.com/sharepoint/v3/contenttype/forms">
  <Display>DocumentLibraryForm</Display>
  <Edit>DocumentLibraryForm</Edit>
  <New>DocumentLibraryForm</New>
</FormTemplates>
</file>

<file path=customXml/item3.xml><?xml version="1.0" encoding="utf-8"?>
<p:properties xmlns:p="http://schemas.microsoft.com/office/2006/metadata/properties" xmlns:xsi="http://www.w3.org/2001/XMLSchema-instance" xmlns:pc="http://schemas.microsoft.com/office/infopath/2007/PartnerControls">
  <documentManagement>
    <TaxCatchAll xmlns="e0e86db0-997c-4cb6-bb34-f88ecb8e7e9c" xsi:nil="true"/>
    <lcf76f155ced4ddcb4097134ff3c332f xmlns="c97f0004-81d4-41ad-b834-2a96fc4591f7">
      <Terms xmlns="http://schemas.microsoft.com/office/infopath/2007/PartnerControls"/>
    </lcf76f155ced4ddcb4097134ff3c332f>
  </documentManagement>
</p:properties>
</file>

<file path=customXml/itemProps1.xml><?xml version="1.0" encoding="utf-8"?>
<ds:datastoreItem xmlns:ds="http://schemas.openxmlformats.org/officeDocument/2006/customXml" ds:itemID="{15B474FA-00CC-4EED-A7F9-15A92D15209E}"/>
</file>

<file path=customXml/itemProps2.xml><?xml version="1.0" encoding="utf-8"?>
<ds:datastoreItem xmlns:ds="http://schemas.openxmlformats.org/officeDocument/2006/customXml" ds:itemID="{DF88B24F-C178-4A2D-B9B9-70A6CDA8106D}"/>
</file>

<file path=customXml/itemProps3.xml><?xml version="1.0" encoding="utf-8"?>
<ds:datastoreItem xmlns:ds="http://schemas.openxmlformats.org/officeDocument/2006/customXml" ds:itemID="{03B37EC7-E7EA-4E9E-859C-1E8508874C2E}"/>
</file>

<file path=docMetadata/LabelInfo.xml><?xml version="1.0" encoding="utf-8"?>
<clbl:labelList xmlns:clbl="http://schemas.microsoft.com/office/2020/mipLabelMetadata">
  <clbl:label id="{436fffe2-e74d-4f21-833f-6f054a10cb50}" enabled="1" method="Privileged" siteId="{a4dd5294-24e4-4102-8420-cb86d0baae1e}" contentBits="0" removed="0"/>
</clbl:labelList>
</file>

<file path=docProps/app.xml><?xml version="1.0" encoding="utf-8"?>
<Properties xmlns="http://schemas.openxmlformats.org/officeDocument/2006/extended-properties" xmlns:vt="http://schemas.openxmlformats.org/officeDocument/2006/docPropsVTypes">
  <Words>327</Words>
  <TotalTime>0</TotalTime>
  <Template>Office Theme</Template>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terms:created xsi:type="dcterms:W3CDTF">2025-07-28T09:44:26Z</dcterms:created>
  <dcterms:modified xsi:type="dcterms:W3CDTF">2025-07-28T11:05:37Z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0x01010072D4258CA3517149908D3B60E55ECCDC</vt:lpwstr>
  </property>
</Properties>
</file>