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4A9C26E-03C1-4734-B32B-782AE009FEE2}" v="2" dt="2022-08-17T07:49:19.15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77" d="100"/>
          <a:sy n="77" d="100"/>
        </p:scale>
        <p:origin x="3558" y="96"/>
      </p:cViewPr>
      <p:guideLst>
        <p:guide orient="horz" pos="3120"/>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2.xml"/><Relationship Id="rId5" Type="http://schemas.openxmlformats.org/officeDocument/2006/relationships/presProps" Target="presProps.xml"/><Relationship Id="rId10" Type="http://schemas.openxmlformats.org/officeDocument/2006/relationships/customXml" Target="../customXml/item1.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6" name="表 45">
            <a:extLst>
              <a:ext uri="{FF2B5EF4-FFF2-40B4-BE49-F238E27FC236}">
                <a16:creationId xmlns:a16="http://schemas.microsoft.com/office/drawing/2014/main" id="{827FFC6E-4845-4B4D-A68D-D8B36BCF71C7}"/>
              </a:ext>
            </a:extLst>
          </p:cNvPr>
          <p:cNvGraphicFramePr>
            <a:graphicFrameLocks noGrp="1"/>
          </p:cNvGraphicFramePr>
          <p:nvPr>
            <p:extLst>
              <p:ext uri="{D42A27DB-BD31-4B8C-83A1-F6EECF244321}">
                <p14:modId xmlns:p14="http://schemas.microsoft.com/office/powerpoint/2010/main" val="1800907752"/>
              </p:ext>
            </p:extLst>
          </p:nvPr>
        </p:nvGraphicFramePr>
        <p:xfrm>
          <a:off x="552530" y="1901059"/>
          <a:ext cx="5761596" cy="6664926"/>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154722">
                  <a:extLst>
                    <a:ext uri="{9D8B030D-6E8A-4147-A177-3AD203B41FA5}">
                      <a16:colId xmlns:a16="http://schemas.microsoft.com/office/drawing/2014/main" val="535330216"/>
                    </a:ext>
                  </a:extLst>
                </a:gridCol>
                <a:gridCol w="262074">
                  <a:extLst>
                    <a:ext uri="{9D8B030D-6E8A-4147-A177-3AD203B41FA5}">
                      <a16:colId xmlns:a16="http://schemas.microsoft.com/office/drawing/2014/main" val="699815627"/>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555729">
                  <a:extLst>
                    <a:ext uri="{9D8B030D-6E8A-4147-A177-3AD203B41FA5}">
                      <a16:colId xmlns:a16="http://schemas.microsoft.com/office/drawing/2014/main" val="2191301271"/>
                    </a:ext>
                  </a:extLst>
                </a:gridCol>
                <a:gridCol w="449486">
                  <a:extLst>
                    <a:ext uri="{9D8B030D-6E8A-4147-A177-3AD203B41FA5}">
                      <a16:colId xmlns:a16="http://schemas.microsoft.com/office/drawing/2014/main" val="204964253"/>
                    </a:ext>
                  </a:extLst>
                </a:gridCol>
                <a:gridCol w="904421">
                  <a:extLst>
                    <a:ext uri="{9D8B030D-6E8A-4147-A177-3AD203B41FA5}">
                      <a16:colId xmlns:a16="http://schemas.microsoft.com/office/drawing/2014/main" val="798469741"/>
                    </a:ext>
                  </a:extLst>
                </a:gridCol>
                <a:gridCol w="381382">
                  <a:extLst>
                    <a:ext uri="{9D8B030D-6E8A-4147-A177-3AD203B41FA5}">
                      <a16:colId xmlns:a16="http://schemas.microsoft.com/office/drawing/2014/main" val="4226709870"/>
                    </a:ext>
                  </a:extLst>
                </a:gridCol>
                <a:gridCol w="664695">
                  <a:extLst>
                    <a:ext uri="{9D8B030D-6E8A-4147-A177-3AD203B41FA5}">
                      <a16:colId xmlns:a16="http://schemas.microsoft.com/office/drawing/2014/main" val="1880599517"/>
                    </a:ext>
                  </a:extLst>
                </a:gridCol>
                <a:gridCol w="122587">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970136">
                <a:tc gridSpan="15">
                  <a:txBody>
                    <a:bodyPr/>
                    <a:lstStyle/>
                    <a:p>
                      <a:pPr algn="l" fontAlgn="t">
                        <a:spcBef>
                          <a:spcPts val="2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条の規定に基づき、下記の事項について照会します。</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なお、当事務所において、入手した資料については、情報の秘密の保護に万全を期していますので念のため申し添えます。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35019">
                <a:tc gridSpan="14">
                  <a:txBody>
                    <a:bodyPr/>
                    <a:lstStyle/>
                    <a:p>
                      <a:pPr algn="ctr"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記</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87829774"/>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回答期限年月日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26307386"/>
                  </a:ext>
                </a:extLst>
              </a:tr>
              <a:tr h="135019">
                <a:tc gridSpan="2">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調査対象者</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06161275"/>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住所</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6206523"/>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878437250"/>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旧住所１</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57593179"/>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686523338"/>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旧住所２</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66433539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69984880"/>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8911792"/>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4481366"/>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旧住所４</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605837571"/>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9959976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旧住所５</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6105747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329108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旧姓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旧姓カナ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10462448"/>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62222356"/>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67621757"/>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調査事項</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92294106"/>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55994116"/>
                  </a:ext>
                </a:extLst>
              </a:tr>
              <a:tr h="2951590">
                <a:tc gridSpan="15">
                  <a:txBody>
                    <a:bodyPr/>
                    <a:lstStyle/>
                    <a:p>
                      <a:pPr algn="l" fontAlgn="t"/>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条の規定の施行のために必要があると認めるときは、次の各号に掲げる者の当該各号に定める事項につき、官公署、日本年金機構若しくは国民年金法（昭和</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必要な書類の閲覧若しくは資料の提供を求め、又は銀行、信託会社、次の各号に掲げる者の雇主その他の関係人に、報告を求めることができ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機関における保護の決定及び実施の状況その他政令で定める事項（被保護者であつた者にあつては、氏名及び住所又は居所、健康状態並びに他の保護の実施機関における保護の決定及び実施の状況を除き、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者であつた者の扶養義務者にあつては、氏名及び住所又は居所を除き、当該被保護者であつた者が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別表第１の上欄に掲げる官公署の長、日本年金機構又は共済組合等は、それぞれ同表の下欄に掲げる情報につき、保護の実施機関又は福祉事務所長から前項の規定による求めがあったときには、速やかに、当該情報を記載し、若しくは記録した書類を閲覧させ、又は資料の提供を行うものとす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開始を申請する者は、厚生労働省令で定めるところにより、次に掲げる事項を記載した申請書を保護の実施機関に提出しなければならない。ただし、当該申請書を作成することができない特別の事情があるときは、この限りでない。</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一～三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四　要保護者の資産及び収入の状況（生業若しくは就労又は求職活動の状況、扶養義務者の扶養の状況及び他の法令に定める扶助の状況を含む。以下同じ。）</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五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（参考２）生活保護法施行令</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第２条の２　法第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条第１項第１号に規定する政令で定める事項は、支出の状況とする。</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609600"/>
            <a:ext cx="6858000" cy="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32" name="正方形/長方形 31">
            <a:extLst>
              <a:ext uri="{FF2B5EF4-FFF2-40B4-BE49-F238E27FC236}">
                <a16:creationId xmlns:a16="http://schemas.microsoft.com/office/drawing/2014/main" id="{28E4FC2D-371C-4661-B68C-D3D46F69799C}"/>
              </a:ext>
            </a:extLst>
          </p:cNvPr>
          <p:cNvSpPr/>
          <p:nvPr/>
        </p:nvSpPr>
        <p:spPr>
          <a:xfrm>
            <a:off x="613942" y="53659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3" name="正方形/長方形 32">
            <a:extLst>
              <a:ext uri="{FF2B5EF4-FFF2-40B4-BE49-F238E27FC236}">
                <a16:creationId xmlns:a16="http://schemas.microsoft.com/office/drawing/2014/main" id="{9166D37A-A61D-4E31-B9A6-72E1F6A12F79}"/>
              </a:ext>
            </a:extLst>
          </p:cNvPr>
          <p:cNvSpPr/>
          <p:nvPr/>
        </p:nvSpPr>
        <p:spPr>
          <a:xfrm>
            <a:off x="613942" y="6993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4" name="正方形/長方形 33">
            <a:extLst>
              <a:ext uri="{FF2B5EF4-FFF2-40B4-BE49-F238E27FC236}">
                <a16:creationId xmlns:a16="http://schemas.microsoft.com/office/drawing/2014/main" id="{0312AF28-C64E-4255-966C-A0CAA41782F0}"/>
              </a:ext>
            </a:extLst>
          </p:cNvPr>
          <p:cNvSpPr/>
          <p:nvPr/>
        </p:nvSpPr>
        <p:spPr>
          <a:xfrm>
            <a:off x="613942" y="862063"/>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35" name="正方形/長方形 34">
            <a:extLst>
              <a:ext uri="{FF2B5EF4-FFF2-40B4-BE49-F238E27FC236}">
                <a16:creationId xmlns:a16="http://schemas.microsoft.com/office/drawing/2014/main" id="{40CE26D4-916E-48C1-A755-43001E40BCB7}"/>
              </a:ext>
            </a:extLst>
          </p:cNvPr>
          <p:cNvSpPr/>
          <p:nvPr/>
        </p:nvSpPr>
        <p:spPr>
          <a:xfrm>
            <a:off x="1724696" y="862063"/>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6" name="正方形/長方形 35">
            <a:extLst>
              <a:ext uri="{FF2B5EF4-FFF2-40B4-BE49-F238E27FC236}">
                <a16:creationId xmlns:a16="http://schemas.microsoft.com/office/drawing/2014/main" id="{A658E4A9-289B-470B-A5F4-8C39E292462B}"/>
              </a:ext>
            </a:extLst>
          </p:cNvPr>
          <p:cNvSpPr/>
          <p:nvPr/>
        </p:nvSpPr>
        <p:spPr>
          <a:xfrm>
            <a:off x="5409283" y="5365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38" name="正方形/長方形 37">
            <a:extLst>
              <a:ext uri="{FF2B5EF4-FFF2-40B4-BE49-F238E27FC236}">
                <a16:creationId xmlns:a16="http://schemas.microsoft.com/office/drawing/2014/main" id="{1A4A553F-0604-473F-A7DB-4D500654DAEC}"/>
              </a:ext>
            </a:extLst>
          </p:cNvPr>
          <p:cNvSpPr/>
          <p:nvPr/>
        </p:nvSpPr>
        <p:spPr>
          <a:xfrm>
            <a:off x="5281983" y="69932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F27292EC-25C4-4C6A-978A-37825B7D34C2}"/>
              </a:ext>
            </a:extLst>
          </p:cNvPr>
          <p:cNvSpPr/>
          <p:nvPr/>
        </p:nvSpPr>
        <p:spPr>
          <a:xfrm>
            <a:off x="4088183" y="87158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1" name="正方形/長方形 40">
            <a:extLst>
              <a:ext uri="{FF2B5EF4-FFF2-40B4-BE49-F238E27FC236}">
                <a16:creationId xmlns:a16="http://schemas.microsoft.com/office/drawing/2014/main" id="{D815AAAA-F249-4598-9C0C-204B894DED1D}"/>
              </a:ext>
            </a:extLst>
          </p:cNvPr>
          <p:cNvSpPr/>
          <p:nvPr/>
        </p:nvSpPr>
        <p:spPr>
          <a:xfrm>
            <a:off x="5021633" y="10318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2" name="正方形/長方形 41">
            <a:extLst>
              <a:ext uri="{FF2B5EF4-FFF2-40B4-BE49-F238E27FC236}">
                <a16:creationId xmlns:a16="http://schemas.microsoft.com/office/drawing/2014/main" id="{A6BC077C-9FCB-4FC1-81EF-CBC0090F942B}"/>
              </a:ext>
            </a:extLst>
          </p:cNvPr>
          <p:cNvSpPr/>
          <p:nvPr/>
        </p:nvSpPr>
        <p:spPr>
          <a:xfrm>
            <a:off x="5021633" y="87158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9" name="正方形/長方形 48">
            <a:extLst>
              <a:ext uri="{FF2B5EF4-FFF2-40B4-BE49-F238E27FC236}">
                <a16:creationId xmlns:a16="http://schemas.microsoft.com/office/drawing/2014/main" id="{F77D5012-AFC9-4FD6-9EDA-E8C768A32AE2}"/>
              </a:ext>
            </a:extLst>
          </p:cNvPr>
          <p:cNvSpPr/>
          <p:nvPr/>
        </p:nvSpPr>
        <p:spPr>
          <a:xfrm>
            <a:off x="5796933" y="910757"/>
            <a:ext cx="466758" cy="468000"/>
          </a:xfrm>
          <a:prstGeom prst="rect">
            <a:avLst/>
          </a:prstGeom>
          <a:noFill/>
          <a:ln w="12700" cap="flat" cmpd="sng" algn="ctr">
            <a:solidFill>
              <a:sysClr val="windowText" lastClr="000000"/>
            </a:solidFill>
            <a:prstDash val="solid"/>
            <a:miter lim="800000"/>
          </a:ln>
          <a:effectLst/>
        </p:spPr>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0" marR="0" lvl="0" indent="0" algn="l" defTabSz="914400" eaLnBrk="1" fontAlgn="auto" latinLnBrk="0" hangingPunct="1">
              <a:lnSpc>
                <a:spcPct val="100000"/>
              </a:lnSpc>
              <a:spcBef>
                <a:spcPts val="0"/>
              </a:spcBef>
              <a:spcAft>
                <a:spcPts val="0"/>
              </a:spcAft>
              <a:buClrTx/>
              <a:buSzTx/>
              <a:buFontTx/>
              <a:buNone/>
              <a:tabLst/>
              <a:defRPr/>
            </a:pPr>
            <a:r>
              <a:rPr kumimoji="1" lang="ja-JP" altLang="en-US" sz="900" b="0" i="0" u="none" strike="noStrike" kern="0" cap="none" spc="0" normalizeH="0" baseline="0" noProof="0">
                <a:ln>
                  <a:noFill/>
                </a:ln>
                <a:solidFill>
                  <a:sysClr val="windowText" lastClr="000000"/>
                </a:solidFill>
                <a:effectLst/>
                <a:uLnTx/>
                <a:uFillTx/>
                <a:latin typeface="ＭＳ Ｐゴシック" panose="020B0600070205080204" pitchFamily="50" charset="-128"/>
                <a:ea typeface="ＭＳ Ｐゴシック" panose="020B0600070205080204" pitchFamily="50" charset="-128"/>
                <a:cs typeface="+mn-cs"/>
              </a:rPr>
              <a:t>印</a:t>
            </a:r>
          </a:p>
        </p:txBody>
      </p:sp>
      <p:sp>
        <p:nvSpPr>
          <p:cNvPr id="50" name="正方形/長方形 49">
            <a:extLst>
              <a:ext uri="{FF2B5EF4-FFF2-40B4-BE49-F238E27FC236}">
                <a16:creationId xmlns:a16="http://schemas.microsoft.com/office/drawing/2014/main" id="{5CC2D43D-1B0F-42D2-B4FE-B98660700877}"/>
              </a:ext>
            </a:extLst>
          </p:cNvPr>
          <p:cNvSpPr/>
          <p:nvPr/>
        </p:nvSpPr>
        <p:spPr>
          <a:xfrm>
            <a:off x="613942" y="1022364"/>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1" name="正方形/長方形 50">
            <a:extLst>
              <a:ext uri="{FF2B5EF4-FFF2-40B4-BE49-F238E27FC236}">
                <a16:creationId xmlns:a16="http://schemas.microsoft.com/office/drawing/2014/main" id="{D2A723C1-5B24-4FD0-B837-46620B775CEC}"/>
              </a:ext>
            </a:extLst>
          </p:cNvPr>
          <p:cNvSpPr/>
          <p:nvPr/>
        </p:nvSpPr>
        <p:spPr>
          <a:xfrm>
            <a:off x="613942" y="37386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2" name="Rectangle 109">
            <a:extLst>
              <a:ext uri="{FF2B5EF4-FFF2-40B4-BE49-F238E27FC236}">
                <a16:creationId xmlns:a16="http://schemas.microsoft.com/office/drawing/2014/main" id="{4743EE88-AB22-428C-8680-CA3406B3E42C}"/>
              </a:ext>
            </a:extLst>
          </p:cNvPr>
          <p:cNvSpPr>
            <a:spLocks noChangeArrowheads="1"/>
          </p:cNvSpPr>
          <p:nvPr/>
        </p:nvSpPr>
        <p:spPr bwMode="auto">
          <a:xfrm>
            <a:off x="543875" y="1588573"/>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80" name="正方形/長方形 79">
            <a:extLst>
              <a:ext uri="{FF2B5EF4-FFF2-40B4-BE49-F238E27FC236}">
                <a16:creationId xmlns:a16="http://schemas.microsoft.com/office/drawing/2014/main" id="{B9DB56CA-1ABC-47EF-8E39-2AEF2CE8D823}"/>
              </a:ext>
            </a:extLst>
          </p:cNvPr>
          <p:cNvSpPr/>
          <p:nvPr/>
        </p:nvSpPr>
        <p:spPr>
          <a:xfrm>
            <a:off x="2759810" y="9472956"/>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81" name="正方形/長方形 80">
            <a:extLst>
              <a:ext uri="{FF2B5EF4-FFF2-40B4-BE49-F238E27FC236}">
                <a16:creationId xmlns:a16="http://schemas.microsoft.com/office/drawing/2014/main" id="{E0384294-E6BB-491F-BEFC-8941D929BA92}"/>
              </a:ext>
            </a:extLst>
          </p:cNvPr>
          <p:cNvSpPr/>
          <p:nvPr/>
        </p:nvSpPr>
        <p:spPr>
          <a:xfrm>
            <a:off x="1071438" y="9472956"/>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p>
        </p:txBody>
      </p:sp>
      <p:sp>
        <p:nvSpPr>
          <p:cNvPr id="48" name="正方形/長方形 47">
            <a:extLst>
              <a:ext uri="{FF2B5EF4-FFF2-40B4-BE49-F238E27FC236}">
                <a16:creationId xmlns:a16="http://schemas.microsoft.com/office/drawing/2014/main" id="{19F93B73-69C4-45AB-B8B8-E47F91252551}"/>
              </a:ext>
            </a:extLst>
          </p:cNvPr>
          <p:cNvSpPr/>
          <p:nvPr/>
        </p:nvSpPr>
        <p:spPr>
          <a:xfrm>
            <a:off x="2032217" y="3141666"/>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3" name="正方形/長方形 52">
            <a:extLst>
              <a:ext uri="{FF2B5EF4-FFF2-40B4-BE49-F238E27FC236}">
                <a16:creationId xmlns:a16="http://schemas.microsoft.com/office/drawing/2014/main" id="{72469B25-3DA0-4930-8D2B-3EC190A7A7EB}"/>
              </a:ext>
            </a:extLst>
          </p:cNvPr>
          <p:cNvSpPr/>
          <p:nvPr/>
        </p:nvSpPr>
        <p:spPr>
          <a:xfrm>
            <a:off x="2032217" y="34510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F1BCA32D-4F53-4148-9B92-A7D5D01F3B52}"/>
              </a:ext>
            </a:extLst>
          </p:cNvPr>
          <p:cNvSpPr/>
          <p:nvPr/>
        </p:nvSpPr>
        <p:spPr>
          <a:xfrm>
            <a:off x="2032217" y="373265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調査対象者旧住所２郵便番号</a:t>
            </a:r>
          </a:p>
        </p:txBody>
      </p:sp>
      <p:sp>
        <p:nvSpPr>
          <p:cNvPr id="58" name="正方形/長方形 57">
            <a:extLst>
              <a:ext uri="{FF2B5EF4-FFF2-40B4-BE49-F238E27FC236}">
                <a16:creationId xmlns:a16="http://schemas.microsoft.com/office/drawing/2014/main" id="{4294BE7E-613A-4D44-91D3-2C635589DF65}"/>
              </a:ext>
            </a:extLst>
          </p:cNvPr>
          <p:cNvSpPr/>
          <p:nvPr/>
        </p:nvSpPr>
        <p:spPr>
          <a:xfrm>
            <a:off x="2032217" y="4042034"/>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調査対象者旧住所３郵便番号</a:t>
            </a:r>
          </a:p>
        </p:txBody>
      </p:sp>
      <p:sp>
        <p:nvSpPr>
          <p:cNvPr id="59" name="正方形/長方形 58">
            <a:extLst>
              <a:ext uri="{FF2B5EF4-FFF2-40B4-BE49-F238E27FC236}">
                <a16:creationId xmlns:a16="http://schemas.microsoft.com/office/drawing/2014/main" id="{847A684F-BA7D-4F96-9527-244E38319242}"/>
              </a:ext>
            </a:extLst>
          </p:cNvPr>
          <p:cNvSpPr/>
          <p:nvPr/>
        </p:nvSpPr>
        <p:spPr>
          <a:xfrm>
            <a:off x="2032217" y="435141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調査対象者旧住所４郵便番号</a:t>
            </a:r>
          </a:p>
        </p:txBody>
      </p:sp>
      <p:sp>
        <p:nvSpPr>
          <p:cNvPr id="60" name="正方形/長方形 59">
            <a:extLst>
              <a:ext uri="{FF2B5EF4-FFF2-40B4-BE49-F238E27FC236}">
                <a16:creationId xmlns:a16="http://schemas.microsoft.com/office/drawing/2014/main" id="{0A337CC6-0D70-4D8D-B4F3-10F68A8938C0}"/>
              </a:ext>
            </a:extLst>
          </p:cNvPr>
          <p:cNvSpPr/>
          <p:nvPr/>
        </p:nvSpPr>
        <p:spPr>
          <a:xfrm>
            <a:off x="2032217" y="466080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調査対象者旧住所５郵便番号</a:t>
            </a:r>
          </a:p>
        </p:txBody>
      </p:sp>
      <p:sp>
        <p:nvSpPr>
          <p:cNvPr id="61" name="正方形/長方形 60">
            <a:extLst>
              <a:ext uri="{FF2B5EF4-FFF2-40B4-BE49-F238E27FC236}">
                <a16:creationId xmlns:a16="http://schemas.microsoft.com/office/drawing/2014/main" id="{D671BF68-C874-44E7-8C6B-372EC605C068}"/>
              </a:ext>
            </a:extLst>
          </p:cNvPr>
          <p:cNvSpPr/>
          <p:nvPr/>
        </p:nvSpPr>
        <p:spPr>
          <a:xfrm>
            <a:off x="2032217" y="2986974"/>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回答期限年月日</a:t>
            </a:r>
          </a:p>
        </p:txBody>
      </p:sp>
      <p:sp>
        <p:nvSpPr>
          <p:cNvPr id="62" name="正方形/長方形 61">
            <a:extLst>
              <a:ext uri="{FF2B5EF4-FFF2-40B4-BE49-F238E27FC236}">
                <a16:creationId xmlns:a16="http://schemas.microsoft.com/office/drawing/2014/main" id="{8D3CE6F0-9CA2-4061-BB77-DBE3ED6E64D5}"/>
              </a:ext>
            </a:extLst>
          </p:cNvPr>
          <p:cNvSpPr/>
          <p:nvPr/>
        </p:nvSpPr>
        <p:spPr>
          <a:xfrm>
            <a:off x="2032217" y="3296358"/>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調査対象者住所</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593E71B1-4B0A-4DE4-9DD0-5DEC130EDD27}"/>
              </a:ext>
            </a:extLst>
          </p:cNvPr>
          <p:cNvSpPr/>
          <p:nvPr/>
        </p:nvSpPr>
        <p:spPr>
          <a:xfrm>
            <a:off x="2032217" y="35918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4" name="正方形/長方形 63">
            <a:extLst>
              <a:ext uri="{FF2B5EF4-FFF2-40B4-BE49-F238E27FC236}">
                <a16:creationId xmlns:a16="http://schemas.microsoft.com/office/drawing/2014/main" id="{9D9E0D9C-5D24-4D47-B821-AADA76427F36}"/>
              </a:ext>
            </a:extLst>
          </p:cNvPr>
          <p:cNvSpPr/>
          <p:nvPr/>
        </p:nvSpPr>
        <p:spPr>
          <a:xfrm>
            <a:off x="2032217" y="388734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a:t>
            </a:r>
          </a:p>
        </p:txBody>
      </p:sp>
      <p:sp>
        <p:nvSpPr>
          <p:cNvPr id="65" name="正方形/長方形 64">
            <a:extLst>
              <a:ext uri="{FF2B5EF4-FFF2-40B4-BE49-F238E27FC236}">
                <a16:creationId xmlns:a16="http://schemas.microsoft.com/office/drawing/2014/main" id="{526406FD-A5C7-4AC8-8650-4F9E7F85EE4A}"/>
              </a:ext>
            </a:extLst>
          </p:cNvPr>
          <p:cNvSpPr/>
          <p:nvPr/>
        </p:nvSpPr>
        <p:spPr>
          <a:xfrm>
            <a:off x="2032217" y="4196726"/>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a:t>
            </a:r>
          </a:p>
        </p:txBody>
      </p:sp>
      <p:sp>
        <p:nvSpPr>
          <p:cNvPr id="68" name="正方形/長方形 67">
            <a:extLst>
              <a:ext uri="{FF2B5EF4-FFF2-40B4-BE49-F238E27FC236}">
                <a16:creationId xmlns:a16="http://schemas.microsoft.com/office/drawing/2014/main" id="{70574171-2DC8-4DD9-A1B7-B95EE52AA983}"/>
              </a:ext>
            </a:extLst>
          </p:cNvPr>
          <p:cNvSpPr/>
          <p:nvPr/>
        </p:nvSpPr>
        <p:spPr>
          <a:xfrm>
            <a:off x="2032217" y="450611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a:t>
            </a:r>
          </a:p>
        </p:txBody>
      </p:sp>
      <p:sp>
        <p:nvSpPr>
          <p:cNvPr id="69" name="正方形/長方形 68">
            <a:extLst>
              <a:ext uri="{FF2B5EF4-FFF2-40B4-BE49-F238E27FC236}">
                <a16:creationId xmlns:a16="http://schemas.microsoft.com/office/drawing/2014/main" id="{2B4DD228-F1CA-49E6-ACE1-DB3BDA55DC2C}"/>
              </a:ext>
            </a:extLst>
          </p:cNvPr>
          <p:cNvSpPr/>
          <p:nvPr/>
        </p:nvSpPr>
        <p:spPr>
          <a:xfrm>
            <a:off x="2032217" y="481548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a:t>
            </a:r>
          </a:p>
        </p:txBody>
      </p:sp>
      <p:sp>
        <p:nvSpPr>
          <p:cNvPr id="70" name="正方形/長方形 69">
            <a:extLst>
              <a:ext uri="{FF2B5EF4-FFF2-40B4-BE49-F238E27FC236}">
                <a16:creationId xmlns:a16="http://schemas.microsoft.com/office/drawing/2014/main" id="{8DB5EEC1-6450-4A75-B164-AA0C41A44393}"/>
              </a:ext>
            </a:extLst>
          </p:cNvPr>
          <p:cNvSpPr/>
          <p:nvPr/>
        </p:nvSpPr>
        <p:spPr>
          <a:xfrm>
            <a:off x="2014494" y="4970174"/>
            <a:ext cx="8753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調査対象者氏名</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1" name="正方形/長方形 70">
            <a:extLst>
              <a:ext uri="{FF2B5EF4-FFF2-40B4-BE49-F238E27FC236}">
                <a16:creationId xmlns:a16="http://schemas.microsoft.com/office/drawing/2014/main" id="{686C4944-00BC-4BE9-9022-A1D66742F609}"/>
              </a:ext>
            </a:extLst>
          </p:cNvPr>
          <p:cNvSpPr/>
          <p:nvPr/>
        </p:nvSpPr>
        <p:spPr>
          <a:xfrm>
            <a:off x="2014494" y="5122405"/>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調査対象者カナ氏名</a:t>
            </a:r>
          </a:p>
        </p:txBody>
      </p:sp>
      <p:sp>
        <p:nvSpPr>
          <p:cNvPr id="72" name="正方形/長方形 71">
            <a:extLst>
              <a:ext uri="{FF2B5EF4-FFF2-40B4-BE49-F238E27FC236}">
                <a16:creationId xmlns:a16="http://schemas.microsoft.com/office/drawing/2014/main" id="{9C8216A2-CB3C-40C4-B70A-994E8445C249}"/>
              </a:ext>
            </a:extLst>
          </p:cNvPr>
          <p:cNvSpPr/>
          <p:nvPr/>
        </p:nvSpPr>
        <p:spPr>
          <a:xfrm>
            <a:off x="3041879" y="5122405"/>
            <a:ext cx="80829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a:t>
            </a:r>
          </a:p>
        </p:txBody>
      </p:sp>
      <p:sp>
        <p:nvSpPr>
          <p:cNvPr id="73" name="正方形/長方形 72">
            <a:extLst>
              <a:ext uri="{FF2B5EF4-FFF2-40B4-BE49-F238E27FC236}">
                <a16:creationId xmlns:a16="http://schemas.microsoft.com/office/drawing/2014/main" id="{9FF928D5-2838-41E6-9218-6D6AF8DBA898}"/>
              </a:ext>
            </a:extLst>
          </p:cNvPr>
          <p:cNvSpPr/>
          <p:nvPr/>
        </p:nvSpPr>
        <p:spPr>
          <a:xfrm>
            <a:off x="3932645" y="5122405"/>
            <a:ext cx="9381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調査対象者旧姓カナ</a:t>
            </a:r>
          </a:p>
        </p:txBody>
      </p:sp>
      <p:sp>
        <p:nvSpPr>
          <p:cNvPr id="74" name="正方形/長方形 73">
            <a:extLst>
              <a:ext uri="{FF2B5EF4-FFF2-40B4-BE49-F238E27FC236}">
                <a16:creationId xmlns:a16="http://schemas.microsoft.com/office/drawing/2014/main" id="{EB62466D-38B0-4693-A867-41574DF853DA}"/>
              </a:ext>
            </a:extLst>
          </p:cNvPr>
          <p:cNvSpPr/>
          <p:nvPr/>
        </p:nvSpPr>
        <p:spPr>
          <a:xfrm>
            <a:off x="4953241" y="5122405"/>
            <a:ext cx="810902"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調査対象者性別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7A62013E-BDE7-4CB1-B46E-30BDF8FFD9AA}"/>
              </a:ext>
            </a:extLst>
          </p:cNvPr>
          <p:cNvSpPr/>
          <p:nvPr/>
        </p:nvSpPr>
        <p:spPr>
          <a:xfrm>
            <a:off x="5846608" y="5123594"/>
            <a:ext cx="969059" cy="12739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調査対象者生年月日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83" name="正方形/長方形 82">
            <a:extLst>
              <a:ext uri="{FF2B5EF4-FFF2-40B4-BE49-F238E27FC236}">
                <a16:creationId xmlns:a16="http://schemas.microsoft.com/office/drawing/2014/main" id="{E1377D24-55B8-44C0-B28F-50A4F29B93A2}"/>
              </a:ext>
            </a:extLst>
          </p:cNvPr>
          <p:cNvSpPr/>
          <p:nvPr/>
        </p:nvSpPr>
        <p:spPr>
          <a:xfrm>
            <a:off x="2014494" y="5348327"/>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調査事項</a:t>
            </a:r>
          </a:p>
        </p:txBody>
      </p:sp>
      <p:grpSp>
        <p:nvGrpSpPr>
          <p:cNvPr id="54" name="グループ化 53">
            <a:extLst>
              <a:ext uri="{FF2B5EF4-FFF2-40B4-BE49-F238E27FC236}">
                <a16:creationId xmlns:a16="http://schemas.microsoft.com/office/drawing/2014/main" id="{3BE77E2C-FFEF-436B-B9A2-8A7D784617F2}"/>
              </a:ext>
            </a:extLst>
          </p:cNvPr>
          <p:cNvGrpSpPr/>
          <p:nvPr/>
        </p:nvGrpSpPr>
        <p:grpSpPr>
          <a:xfrm>
            <a:off x="3371810" y="8883902"/>
            <a:ext cx="3283370" cy="848750"/>
            <a:chOff x="3428404" y="8056060"/>
            <a:chExt cx="3283370" cy="848750"/>
          </a:xfrm>
          <a:noFill/>
        </p:grpSpPr>
        <p:sp>
          <p:nvSpPr>
            <p:cNvPr id="55" name="正方形/長方形 54">
              <a:extLst>
                <a:ext uri="{FF2B5EF4-FFF2-40B4-BE49-F238E27FC236}">
                  <a16:creationId xmlns:a16="http://schemas.microsoft.com/office/drawing/2014/main" id="{9F375636-BA2B-4A2C-A903-65F14A4E2375}"/>
                </a:ext>
              </a:extLst>
            </p:cNvPr>
            <p:cNvSpPr/>
            <p:nvPr/>
          </p:nvSpPr>
          <p:spPr>
            <a:xfrm>
              <a:off x="4904695" y="8547228"/>
              <a:ext cx="32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p>
          </p:txBody>
        </p:sp>
        <p:grpSp>
          <p:nvGrpSpPr>
            <p:cNvPr id="56" name="グループ化 55">
              <a:extLst>
                <a:ext uri="{FF2B5EF4-FFF2-40B4-BE49-F238E27FC236}">
                  <a16:creationId xmlns:a16="http://schemas.microsoft.com/office/drawing/2014/main" id="{7BA9C575-41EF-449F-A9F5-16EA5D1945EC}"/>
                </a:ext>
              </a:extLst>
            </p:cNvPr>
            <p:cNvGrpSpPr/>
            <p:nvPr/>
          </p:nvGrpSpPr>
          <p:grpSpPr>
            <a:xfrm>
              <a:off x="3428404" y="8056060"/>
              <a:ext cx="3283370" cy="848750"/>
              <a:chOff x="2732913" y="8312956"/>
              <a:chExt cx="3283370" cy="848750"/>
            </a:xfrm>
            <a:grpFill/>
          </p:grpSpPr>
          <p:sp>
            <p:nvSpPr>
              <p:cNvPr id="84" name="テキスト ボックス 83">
                <a:extLst>
                  <a:ext uri="{FF2B5EF4-FFF2-40B4-BE49-F238E27FC236}">
                    <a16:creationId xmlns:a16="http://schemas.microsoft.com/office/drawing/2014/main" id="{EB3F9756-470A-42C9-A7E0-C63EA2AF7A39}"/>
                  </a:ext>
                </a:extLst>
              </p:cNvPr>
              <p:cNvSpPr txBox="1"/>
              <p:nvPr/>
            </p:nvSpPr>
            <p:spPr>
              <a:xfrm>
                <a:off x="2732913" y="8319199"/>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5" name="正方形/長方形 84">
                <a:extLst>
                  <a:ext uri="{FF2B5EF4-FFF2-40B4-BE49-F238E27FC236}">
                    <a16:creationId xmlns:a16="http://schemas.microsoft.com/office/drawing/2014/main" id="{A2AFAC33-3FB1-4142-894A-D764F53B9CC3}"/>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6" name="正方形/長方形 85">
                <a:extLst>
                  <a:ext uri="{FF2B5EF4-FFF2-40B4-BE49-F238E27FC236}">
                    <a16:creationId xmlns:a16="http://schemas.microsoft.com/office/drawing/2014/main" id="{B385C4EA-5497-47D9-8F30-A7B4EEB19226}"/>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87" name="正方形/長方形 86">
                <a:extLst>
                  <a:ext uri="{FF2B5EF4-FFF2-40B4-BE49-F238E27FC236}">
                    <a16:creationId xmlns:a16="http://schemas.microsoft.com/office/drawing/2014/main" id="{6E9DE559-1D8F-4593-A6AF-934279780CC6}"/>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8" name="正方形/長方形 87">
                <a:extLst>
                  <a:ext uri="{FF2B5EF4-FFF2-40B4-BE49-F238E27FC236}">
                    <a16:creationId xmlns:a16="http://schemas.microsoft.com/office/drawing/2014/main" id="{266024DC-6DE8-4CB6-8BBC-4F2ECDF1B00F}"/>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9" name="正方形/長方形 88">
                <a:extLst>
                  <a:ext uri="{FF2B5EF4-FFF2-40B4-BE49-F238E27FC236}">
                    <a16:creationId xmlns:a16="http://schemas.microsoft.com/office/drawing/2014/main" id="{CF0A2562-CCD3-4740-B318-5F5AFD66997B}"/>
                  </a:ext>
                </a:extLst>
              </p:cNvPr>
              <p:cNvSpPr/>
              <p:nvPr/>
            </p:nvSpPr>
            <p:spPr>
              <a:xfrm>
                <a:off x="4628951" y="878715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0" name="正方形/長方形 89">
                <a:extLst>
                  <a:ext uri="{FF2B5EF4-FFF2-40B4-BE49-F238E27FC236}">
                    <a16:creationId xmlns:a16="http://schemas.microsoft.com/office/drawing/2014/main" id="{7D33D3CF-5B30-4CC4-828E-15B0A31E2A6C}"/>
                  </a:ext>
                </a:extLst>
              </p:cNvPr>
              <p:cNvSpPr/>
              <p:nvPr/>
            </p:nvSpPr>
            <p:spPr>
              <a:xfrm>
                <a:off x="4868425" y="8312956"/>
                <a:ext cx="1096903"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91" name="正方形/長方形 90">
                <a:extLst>
                  <a:ext uri="{FF2B5EF4-FFF2-40B4-BE49-F238E27FC236}">
                    <a16:creationId xmlns:a16="http://schemas.microsoft.com/office/drawing/2014/main" id="{53F7B430-9963-4E20-A9C1-C6322EA542C9}"/>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2" name="正方形/長方形 91">
                <a:extLst>
                  <a:ext uri="{FF2B5EF4-FFF2-40B4-BE49-F238E27FC236}">
                    <a16:creationId xmlns:a16="http://schemas.microsoft.com/office/drawing/2014/main" id="{CC08AE44-9A6F-447A-BC77-F7FFC35EFA02}"/>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93" name="正方形/長方形 92">
                <a:extLst>
                  <a:ext uri="{FF2B5EF4-FFF2-40B4-BE49-F238E27FC236}">
                    <a16:creationId xmlns:a16="http://schemas.microsoft.com/office/drawing/2014/main" id="{17034C19-1647-4476-8712-DD9559C4FD0E}"/>
                  </a:ext>
                </a:extLst>
              </p:cNvPr>
              <p:cNvSpPr/>
              <p:nvPr/>
            </p:nvSpPr>
            <p:spPr>
              <a:xfrm>
                <a:off x="3665296" y="8312956"/>
                <a:ext cx="108995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福祉事務所郵便番号</a:t>
                </a:r>
              </a:p>
            </p:txBody>
          </p:sp>
        </p:grpSp>
      </p:grpSp>
      <p:sp>
        <p:nvSpPr>
          <p:cNvPr id="66" name="正方形/長方形 65">
            <a:extLst>
              <a:ext uri="{FF2B5EF4-FFF2-40B4-BE49-F238E27FC236}">
                <a16:creationId xmlns:a16="http://schemas.microsoft.com/office/drawing/2014/main" id="{3D657C7D-D118-4DAB-A5CF-D9D43B79D2CE}"/>
              </a:ext>
            </a:extLst>
          </p:cNvPr>
          <p:cNvSpPr/>
          <p:nvPr/>
        </p:nvSpPr>
        <p:spPr>
          <a:xfrm>
            <a:off x="659805" y="2482251"/>
            <a:ext cx="560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注意事項</a:t>
            </a:r>
          </a:p>
        </p:txBody>
      </p:sp>
    </p:spTree>
    <p:extLst>
      <p:ext uri="{BB962C8B-B14F-4D97-AF65-F5344CB8AC3E}">
        <p14:creationId xmlns:p14="http://schemas.microsoft.com/office/powerpoint/2010/main" val="287488854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EA7FB43E-090E-4B76-9004-B641FCD4C130}"/>
</file>

<file path=customXml/itemProps2.xml><?xml version="1.0" encoding="utf-8"?>
<ds:datastoreItem xmlns:ds="http://schemas.openxmlformats.org/officeDocument/2006/customXml" ds:itemID="{CB4C1951-CFD9-4969-9FD9-43800A23B15A}"/>
</file>

<file path=customXml/itemProps3.xml><?xml version="1.0" encoding="utf-8"?>
<ds:datastoreItem xmlns:ds="http://schemas.openxmlformats.org/officeDocument/2006/customXml" ds:itemID="{F5A32B16-F3B7-4C4B-ABAB-8C8AB6784604}"/>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345</TotalTime>
  <Words>811</Words>
  <Application>Microsoft Office PowerPoint</Application>
  <PresentationFormat>A4 210 x 297 mm</PresentationFormat>
  <Paragraphs>65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83</cp:revision>
  <dcterms:created xsi:type="dcterms:W3CDTF">2022-01-20T04:34:58Z</dcterms:created>
  <dcterms:modified xsi:type="dcterms:W3CDTF">2023-03-10T03:01:23Z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589c65e4-7291-45f6-b283-8f39546f6e66</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