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tableStyles.xml" ContentType="application/vnd.openxmlformats-officedocument.presentationml.tableStyles+xml"/>
  <Override PartName="/ppt/presProps.xml" ContentType="application/vnd.openxmlformats-officedocument.presentationml.presProps+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表 4">
            <a:extLst>
              <a:ext uri="{FF2B5EF4-FFF2-40B4-BE49-F238E27FC236}">
                <a16:creationId xmlns:a16="http://schemas.microsoft.com/office/drawing/2014/main" id="{A3F2485E-5170-412B-8A3B-DF1B9FF884FA}"/>
              </a:ext>
            </a:extLst>
          </p:cNvPr>
          <p:cNvGraphicFramePr>
            <a:graphicFrameLocks noGrp="1"/>
          </p:cNvGraphicFramePr>
          <p:nvPr>
            <p:extLst>
              <p:ext uri="{D42A27DB-BD31-4B8C-83A1-F6EECF244321}">
                <p14:modId xmlns:p14="http://schemas.microsoft.com/office/powerpoint/2010/main" val="504177231"/>
              </p:ext>
            </p:extLst>
          </p:nvPr>
        </p:nvGraphicFramePr>
        <p:xfrm>
          <a:off x="613942" y="3705393"/>
          <a:ext cx="5869408" cy="3708400"/>
        </p:xfrm>
        <a:graphic>
          <a:graphicData uri="http://schemas.openxmlformats.org/drawingml/2006/table">
            <a:tbl>
              <a:tblPr firstRow="1" bandRow="1">
                <a:tableStyleId>{5C22544A-7EE6-4342-B048-85BDC9FD1C3A}</a:tableStyleId>
              </a:tblPr>
              <a:tblGrid>
                <a:gridCol w="547200">
                  <a:extLst>
                    <a:ext uri="{9D8B030D-6E8A-4147-A177-3AD203B41FA5}">
                      <a16:colId xmlns:a16="http://schemas.microsoft.com/office/drawing/2014/main" val="3615452219"/>
                    </a:ext>
                  </a:extLst>
                </a:gridCol>
                <a:gridCol w="1004208">
                  <a:extLst>
                    <a:ext uri="{9D8B030D-6E8A-4147-A177-3AD203B41FA5}">
                      <a16:colId xmlns:a16="http://schemas.microsoft.com/office/drawing/2014/main" val="921517032"/>
                    </a:ext>
                  </a:extLst>
                </a:gridCol>
                <a:gridCol w="800100">
                  <a:extLst>
                    <a:ext uri="{9D8B030D-6E8A-4147-A177-3AD203B41FA5}">
                      <a16:colId xmlns:a16="http://schemas.microsoft.com/office/drawing/2014/main" val="3807208257"/>
                    </a:ext>
                  </a:extLst>
                </a:gridCol>
                <a:gridCol w="1002439">
                  <a:extLst>
                    <a:ext uri="{9D8B030D-6E8A-4147-A177-3AD203B41FA5}">
                      <a16:colId xmlns:a16="http://schemas.microsoft.com/office/drawing/2014/main" val="3629050736"/>
                    </a:ext>
                  </a:extLst>
                </a:gridCol>
                <a:gridCol w="838487">
                  <a:extLst>
                    <a:ext uri="{9D8B030D-6E8A-4147-A177-3AD203B41FA5}">
                      <a16:colId xmlns:a16="http://schemas.microsoft.com/office/drawing/2014/main" val="2901043981"/>
                    </a:ext>
                  </a:extLst>
                </a:gridCol>
                <a:gridCol w="660974">
                  <a:extLst>
                    <a:ext uri="{9D8B030D-6E8A-4147-A177-3AD203B41FA5}">
                      <a16:colId xmlns:a16="http://schemas.microsoft.com/office/drawing/2014/main" val="1588260706"/>
                    </a:ext>
                  </a:extLst>
                </a:gridCol>
                <a:gridCol w="1016000">
                  <a:extLst>
                    <a:ext uri="{9D8B030D-6E8A-4147-A177-3AD203B41FA5}">
                      <a16:colId xmlns:a16="http://schemas.microsoft.com/office/drawing/2014/main" val="2338075925"/>
                    </a:ext>
                  </a:extLst>
                </a:gridCol>
              </a:tblGrid>
              <a:tr h="370840">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債務</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名称</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債務決定日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債務金額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納入期限</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納付済み額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滞納金額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指定納期限</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455177768"/>
                  </a:ext>
                </a:extLst>
              </a:tr>
              <a:tr h="370840">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907305864"/>
                  </a:ext>
                </a:extLst>
              </a:tr>
              <a:tr h="370840">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829794327"/>
                  </a:ext>
                </a:extLst>
              </a:tr>
              <a:tr h="370840">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823420126"/>
                  </a:ext>
                </a:extLst>
              </a:tr>
              <a:tr h="370840">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02515971"/>
                  </a:ext>
                </a:extLst>
              </a:tr>
              <a:tr h="370840">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16195969"/>
                  </a:ext>
                </a:extLst>
              </a:tr>
              <a:tr h="370840">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0628798"/>
                  </a:ext>
                </a:extLst>
              </a:tr>
              <a:tr h="370840">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705567807"/>
                  </a:ext>
                </a:extLst>
              </a:tr>
              <a:tr h="370840">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077205963"/>
                  </a:ext>
                </a:extLst>
              </a:tr>
              <a:tr h="370840">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239995355"/>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61" name="Rectangle 109">
            <a:extLst>
              <a:ext uri="{FF2B5EF4-FFF2-40B4-BE49-F238E27FC236}">
                <a16:creationId xmlns:a16="http://schemas.microsoft.com/office/drawing/2014/main" id="{C2902AB2-FC2A-49D2-BB9A-88E7AEF137D3}"/>
              </a:ext>
            </a:extLst>
          </p:cNvPr>
          <p:cNvSpPr>
            <a:spLocks noChangeArrowheads="1"/>
          </p:cNvSpPr>
          <p:nvPr/>
        </p:nvSpPr>
        <p:spPr bwMode="auto">
          <a:xfrm>
            <a:off x="549000" y="2623605"/>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6" name="Rectangle 109">
            <a:extLst>
              <a:ext uri="{FF2B5EF4-FFF2-40B4-BE49-F238E27FC236}">
                <a16:creationId xmlns:a16="http://schemas.microsoft.com/office/drawing/2014/main" id="{0982FB24-8098-4D92-A991-C85126F2858A}"/>
              </a:ext>
            </a:extLst>
          </p:cNvPr>
          <p:cNvSpPr>
            <a:spLocks noChangeArrowheads="1"/>
          </p:cNvSpPr>
          <p:nvPr/>
        </p:nvSpPr>
        <p:spPr bwMode="auto">
          <a:xfrm>
            <a:off x="507122" y="3405495"/>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滞納債務</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52" name="正方形/長方形 51">
            <a:extLst>
              <a:ext uri="{FF2B5EF4-FFF2-40B4-BE49-F238E27FC236}">
                <a16:creationId xmlns:a16="http://schemas.microsoft.com/office/drawing/2014/main" id="{6DF3A617-37A2-4A40-B884-09A6DC39FB74}"/>
              </a:ext>
            </a:extLst>
          </p:cNvPr>
          <p:cNvSpPr/>
          <p:nvPr/>
        </p:nvSpPr>
        <p:spPr>
          <a:xfrm>
            <a:off x="1205999" y="4202476"/>
            <a:ext cx="90405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債務決定年月日</a:t>
            </a:r>
          </a:p>
        </p:txBody>
      </p:sp>
      <p:sp>
        <p:nvSpPr>
          <p:cNvPr id="53" name="正方形/長方形 52">
            <a:extLst>
              <a:ext uri="{FF2B5EF4-FFF2-40B4-BE49-F238E27FC236}">
                <a16:creationId xmlns:a16="http://schemas.microsoft.com/office/drawing/2014/main" id="{23320E61-123C-4807-A548-9B6E9E051647}"/>
              </a:ext>
            </a:extLst>
          </p:cNvPr>
          <p:cNvSpPr/>
          <p:nvPr/>
        </p:nvSpPr>
        <p:spPr>
          <a:xfrm>
            <a:off x="2266523" y="4202476"/>
            <a:ext cx="53217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債務金額</a:t>
            </a:r>
          </a:p>
        </p:txBody>
      </p:sp>
      <p:grpSp>
        <p:nvGrpSpPr>
          <p:cNvPr id="2" name="グループ化 1">
            <a:extLst>
              <a:ext uri="{FF2B5EF4-FFF2-40B4-BE49-F238E27FC236}">
                <a16:creationId xmlns:a16="http://schemas.microsoft.com/office/drawing/2014/main" id="{EF4EDD78-0659-43DC-BEBD-457989A3AE51}"/>
              </a:ext>
            </a:extLst>
          </p:cNvPr>
          <p:cNvGrpSpPr/>
          <p:nvPr/>
        </p:nvGrpSpPr>
        <p:grpSpPr>
          <a:xfrm>
            <a:off x="613942" y="538106"/>
            <a:ext cx="1296000" cy="635296"/>
            <a:chOff x="613942" y="299981"/>
            <a:chExt cx="1296000" cy="635296"/>
          </a:xfrm>
        </p:grpSpPr>
        <p:sp>
          <p:nvSpPr>
            <p:cNvPr id="74" name="正方形/長方形 73">
              <a:extLst>
                <a:ext uri="{FF2B5EF4-FFF2-40B4-BE49-F238E27FC236}">
                  <a16:creationId xmlns:a16="http://schemas.microsoft.com/office/drawing/2014/main" id="{F26F2E31-8CDE-4B33-BFB9-FE1433DF5445}"/>
                </a:ext>
              </a:extLst>
            </p:cNvPr>
            <p:cNvSpPr/>
            <p:nvPr/>
          </p:nvSpPr>
          <p:spPr>
            <a:xfrm>
              <a:off x="613942" y="299981"/>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75" name="正方形/長方形 74">
              <a:extLst>
                <a:ext uri="{FF2B5EF4-FFF2-40B4-BE49-F238E27FC236}">
                  <a16:creationId xmlns:a16="http://schemas.microsoft.com/office/drawing/2014/main" id="{F1D9810C-DCF6-4FC1-B6E2-4F5392F2C7EC}"/>
                </a:ext>
              </a:extLst>
            </p:cNvPr>
            <p:cNvSpPr/>
            <p:nvPr/>
          </p:nvSpPr>
          <p:spPr>
            <a:xfrm>
              <a:off x="613942" y="46888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76" name="正方形/長方形 75">
              <a:extLst>
                <a:ext uri="{FF2B5EF4-FFF2-40B4-BE49-F238E27FC236}">
                  <a16:creationId xmlns:a16="http://schemas.microsoft.com/office/drawing/2014/main" id="{D96399F5-0B3F-417B-A33B-6841F57ED618}"/>
                </a:ext>
              </a:extLst>
            </p:cNvPr>
            <p:cNvSpPr/>
            <p:nvPr/>
          </p:nvSpPr>
          <p:spPr>
            <a:xfrm>
              <a:off x="613942" y="637787"/>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77" name="正方形/長方形 76">
              <a:extLst>
                <a:ext uri="{FF2B5EF4-FFF2-40B4-BE49-F238E27FC236}">
                  <a16:creationId xmlns:a16="http://schemas.microsoft.com/office/drawing/2014/main" id="{7CB38AEF-DD6F-4C9F-8462-E908375A51E3}"/>
                </a:ext>
              </a:extLst>
            </p:cNvPr>
            <p:cNvSpPr/>
            <p:nvPr/>
          </p:nvSpPr>
          <p:spPr>
            <a:xfrm>
              <a:off x="1426742" y="637787"/>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78" name="正方形/長方形 77">
              <a:extLst>
                <a:ext uri="{FF2B5EF4-FFF2-40B4-BE49-F238E27FC236}">
                  <a16:creationId xmlns:a16="http://schemas.microsoft.com/office/drawing/2014/main" id="{EE87E511-829E-4A1D-9A63-A4B63431B8BC}"/>
                </a:ext>
              </a:extLst>
            </p:cNvPr>
            <p:cNvSpPr/>
            <p:nvPr/>
          </p:nvSpPr>
          <p:spPr>
            <a:xfrm>
              <a:off x="613942" y="806689"/>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sp>
        <p:nvSpPr>
          <p:cNvPr id="45" name="Rectangle 109">
            <a:extLst>
              <a:ext uri="{FF2B5EF4-FFF2-40B4-BE49-F238E27FC236}">
                <a16:creationId xmlns:a16="http://schemas.microsoft.com/office/drawing/2014/main" id="{293B5092-6253-411D-B264-86F055D03571}"/>
              </a:ext>
            </a:extLst>
          </p:cNvPr>
          <p:cNvSpPr>
            <a:spLocks noChangeArrowheads="1"/>
          </p:cNvSpPr>
          <p:nvPr/>
        </p:nvSpPr>
        <p:spPr bwMode="auto">
          <a:xfrm>
            <a:off x="549000" y="2059142"/>
            <a:ext cx="576000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下記の債務について督促状を送付しておりましたが、未納となっていますので指定納期限までに納付してください。</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0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なお、この通知書が届く前にすでに納付された場合は行き違いですのでご了承ください。</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9" name="Rectangle 109">
            <a:extLst>
              <a:ext uri="{FF2B5EF4-FFF2-40B4-BE49-F238E27FC236}">
                <a16:creationId xmlns:a16="http://schemas.microsoft.com/office/drawing/2014/main" id="{080626D4-7A58-4C46-BD71-CF8008E7488A}"/>
              </a:ext>
            </a:extLst>
          </p:cNvPr>
          <p:cNvSpPr>
            <a:spLocks noChangeArrowheads="1"/>
          </p:cNvSpPr>
          <p:nvPr/>
        </p:nvSpPr>
        <p:spPr bwMode="auto">
          <a:xfrm>
            <a:off x="507122" y="3015001"/>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債務者氏名</a:t>
            </a: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p:txBody>
      </p:sp>
      <p:sp>
        <p:nvSpPr>
          <p:cNvPr id="90" name="正方形/長方形 89">
            <a:extLst>
              <a:ext uri="{FF2B5EF4-FFF2-40B4-BE49-F238E27FC236}">
                <a16:creationId xmlns:a16="http://schemas.microsoft.com/office/drawing/2014/main" id="{A79E04D4-5B89-4285-A7B0-3707583CA155}"/>
              </a:ext>
            </a:extLst>
          </p:cNvPr>
          <p:cNvSpPr/>
          <p:nvPr/>
        </p:nvSpPr>
        <p:spPr>
          <a:xfrm>
            <a:off x="1735537" y="3085173"/>
            <a:ext cx="73866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債務者氏名</a:t>
            </a:r>
          </a:p>
        </p:txBody>
      </p:sp>
      <p:sp>
        <p:nvSpPr>
          <p:cNvPr id="91" name="正方形/長方形 90">
            <a:extLst>
              <a:ext uri="{FF2B5EF4-FFF2-40B4-BE49-F238E27FC236}">
                <a16:creationId xmlns:a16="http://schemas.microsoft.com/office/drawing/2014/main" id="{5B078DFD-EAB2-4FBC-8C9D-CCAE918014C9}"/>
              </a:ext>
            </a:extLst>
          </p:cNvPr>
          <p:cNvSpPr/>
          <p:nvPr/>
        </p:nvSpPr>
        <p:spPr>
          <a:xfrm>
            <a:off x="3010611" y="4202476"/>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納入期限年月日</a:t>
            </a:r>
          </a:p>
        </p:txBody>
      </p:sp>
      <p:sp>
        <p:nvSpPr>
          <p:cNvPr id="93" name="正方形/長方形 92">
            <a:extLst>
              <a:ext uri="{FF2B5EF4-FFF2-40B4-BE49-F238E27FC236}">
                <a16:creationId xmlns:a16="http://schemas.microsoft.com/office/drawing/2014/main" id="{724F2555-71AD-49E4-927F-B7B3F49E7A52}"/>
              </a:ext>
            </a:extLst>
          </p:cNvPr>
          <p:cNvSpPr/>
          <p:nvPr/>
        </p:nvSpPr>
        <p:spPr>
          <a:xfrm>
            <a:off x="4033906" y="4202476"/>
            <a:ext cx="6895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納付済み額</a:t>
            </a:r>
          </a:p>
        </p:txBody>
      </p:sp>
      <p:sp>
        <p:nvSpPr>
          <p:cNvPr id="99" name="正方形/長方形 98">
            <a:extLst>
              <a:ext uri="{FF2B5EF4-FFF2-40B4-BE49-F238E27FC236}">
                <a16:creationId xmlns:a16="http://schemas.microsoft.com/office/drawing/2014/main" id="{A1C57B4B-64FA-4024-9E44-98B8A690E07B}"/>
              </a:ext>
            </a:extLst>
          </p:cNvPr>
          <p:cNvSpPr/>
          <p:nvPr/>
        </p:nvSpPr>
        <p:spPr>
          <a:xfrm>
            <a:off x="4835962" y="4202476"/>
            <a:ext cx="5751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滞納金額</a:t>
            </a:r>
          </a:p>
        </p:txBody>
      </p:sp>
      <p:grpSp>
        <p:nvGrpSpPr>
          <p:cNvPr id="100" name="グループ化 99">
            <a:extLst>
              <a:ext uri="{FF2B5EF4-FFF2-40B4-BE49-F238E27FC236}">
                <a16:creationId xmlns:a16="http://schemas.microsoft.com/office/drawing/2014/main" id="{88816548-3B49-4623-9F31-119C34EED5F6}"/>
              </a:ext>
            </a:extLst>
          </p:cNvPr>
          <p:cNvGrpSpPr/>
          <p:nvPr/>
        </p:nvGrpSpPr>
        <p:grpSpPr>
          <a:xfrm>
            <a:off x="4930849" y="8376595"/>
            <a:ext cx="1469152" cy="1194771"/>
            <a:chOff x="4410455" y="8217841"/>
            <a:chExt cx="1469152" cy="1194771"/>
          </a:xfrm>
        </p:grpSpPr>
        <p:sp>
          <p:nvSpPr>
            <p:cNvPr id="101" name="テキスト ボックス 100">
              <a:extLst>
                <a:ext uri="{FF2B5EF4-FFF2-40B4-BE49-F238E27FC236}">
                  <a16:creationId xmlns:a16="http://schemas.microsoft.com/office/drawing/2014/main" id="{74CF0DBC-654B-4C44-AE5E-5F600909D596}"/>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102" name="正方形/長方形 101">
              <a:extLst>
                <a:ext uri="{FF2B5EF4-FFF2-40B4-BE49-F238E27FC236}">
                  <a16:creationId xmlns:a16="http://schemas.microsoft.com/office/drawing/2014/main" id="{F72E9D94-4CF3-4325-981E-597B5140546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103" name="正方形/長方形 102">
              <a:extLst>
                <a:ext uri="{FF2B5EF4-FFF2-40B4-BE49-F238E27FC236}">
                  <a16:creationId xmlns:a16="http://schemas.microsoft.com/office/drawing/2014/main" id="{D80500AE-5EC3-4B14-871F-984B3FC7DF8D}"/>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104" name="正方形/長方形 103">
              <a:extLst>
                <a:ext uri="{FF2B5EF4-FFF2-40B4-BE49-F238E27FC236}">
                  <a16:creationId xmlns:a16="http://schemas.microsoft.com/office/drawing/2014/main" id="{76A191D6-5A7C-470E-8594-D8B12224271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105" name="正方形/長方形 104">
              <a:extLst>
                <a:ext uri="{FF2B5EF4-FFF2-40B4-BE49-F238E27FC236}">
                  <a16:creationId xmlns:a16="http://schemas.microsoft.com/office/drawing/2014/main" id="{37CECE08-04AF-4E3C-AAF6-897E8686956A}"/>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106" name="正方形/長方形 105">
              <a:extLst>
                <a:ext uri="{FF2B5EF4-FFF2-40B4-BE49-F238E27FC236}">
                  <a16:creationId xmlns:a16="http://schemas.microsoft.com/office/drawing/2014/main" id="{16039DB0-1F4C-4075-989D-15684B1F6437}"/>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107" name="正方形/長方形 106">
              <a:extLst>
                <a:ext uri="{FF2B5EF4-FFF2-40B4-BE49-F238E27FC236}">
                  <a16:creationId xmlns:a16="http://schemas.microsoft.com/office/drawing/2014/main" id="{2CF85714-C373-445C-AF39-4F1970D5241E}"/>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108" name="正方形/長方形 107">
              <a:extLst>
                <a:ext uri="{FF2B5EF4-FFF2-40B4-BE49-F238E27FC236}">
                  <a16:creationId xmlns:a16="http://schemas.microsoft.com/office/drawing/2014/main" id="{731E9A16-084E-43EF-B48A-F3019C0DF26C}"/>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5" name="正方形/長方形 4">
              <a:extLst>
                <a:ext uri="{FF2B5EF4-FFF2-40B4-BE49-F238E27FC236}">
                  <a16:creationId xmlns:a16="http://schemas.microsoft.com/office/drawing/2014/main" id="{CEC7DAA7-0958-D2B2-473E-C3719E9F8599}"/>
                </a:ext>
              </a:extLst>
            </p:cNvPr>
            <p:cNvSpPr/>
            <p:nvPr/>
          </p:nvSpPr>
          <p:spPr>
            <a:xfrm>
              <a:off x="4492543" y="927380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123" name="Rectangle 109">
            <a:extLst>
              <a:ext uri="{FF2B5EF4-FFF2-40B4-BE49-F238E27FC236}">
                <a16:creationId xmlns:a16="http://schemas.microsoft.com/office/drawing/2014/main" id="{946D846E-CB3B-4737-84AD-885F6A9722CA}"/>
              </a:ext>
            </a:extLst>
          </p:cNvPr>
          <p:cNvSpPr>
            <a:spLocks noChangeArrowheads="1"/>
          </p:cNvSpPr>
          <p:nvPr/>
        </p:nvSpPr>
        <p:spPr bwMode="auto">
          <a:xfrm>
            <a:off x="507122" y="7576082"/>
            <a:ext cx="5719477"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その他</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124" name="正方形/長方形 123">
            <a:extLst>
              <a:ext uri="{FF2B5EF4-FFF2-40B4-BE49-F238E27FC236}">
                <a16:creationId xmlns:a16="http://schemas.microsoft.com/office/drawing/2014/main" id="{0889B861-89F3-4635-8708-599B8A7F3F29}"/>
              </a:ext>
            </a:extLst>
          </p:cNvPr>
          <p:cNvSpPr/>
          <p:nvPr/>
        </p:nvSpPr>
        <p:spPr>
          <a:xfrm>
            <a:off x="1735537" y="7622892"/>
            <a:ext cx="53098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その他</a:t>
            </a:r>
          </a:p>
        </p:txBody>
      </p:sp>
      <p:sp>
        <p:nvSpPr>
          <p:cNvPr id="48" name="正方形/長方形 47">
            <a:extLst>
              <a:ext uri="{FF2B5EF4-FFF2-40B4-BE49-F238E27FC236}">
                <a16:creationId xmlns:a16="http://schemas.microsoft.com/office/drawing/2014/main" id="{0392893E-FF29-47DC-9B1E-B36835236D2D}"/>
              </a:ext>
            </a:extLst>
          </p:cNvPr>
          <p:cNvSpPr/>
          <p:nvPr/>
        </p:nvSpPr>
        <p:spPr>
          <a:xfrm>
            <a:off x="5543214" y="4202476"/>
            <a:ext cx="86099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指定期限年月日</a:t>
            </a:r>
          </a:p>
        </p:txBody>
      </p:sp>
      <p:sp>
        <p:nvSpPr>
          <p:cNvPr id="50" name="正方形/長方形 49">
            <a:extLst>
              <a:ext uri="{FF2B5EF4-FFF2-40B4-BE49-F238E27FC236}">
                <a16:creationId xmlns:a16="http://schemas.microsoft.com/office/drawing/2014/main" id="{0A53926C-EDC8-47E2-A78C-2104832D225C}"/>
              </a:ext>
            </a:extLst>
          </p:cNvPr>
          <p:cNvSpPr/>
          <p:nvPr/>
        </p:nvSpPr>
        <p:spPr>
          <a:xfrm>
            <a:off x="734136" y="4149802"/>
            <a:ext cx="351669" cy="24598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債務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名称</a:t>
            </a:r>
          </a:p>
        </p:txBody>
      </p:sp>
      <p:grpSp>
        <p:nvGrpSpPr>
          <p:cNvPr id="46" name="グループ化 45">
            <a:extLst>
              <a:ext uri="{FF2B5EF4-FFF2-40B4-BE49-F238E27FC236}">
                <a16:creationId xmlns:a16="http://schemas.microsoft.com/office/drawing/2014/main" id="{41A7732F-C09C-4E81-898B-42EB9A0179FF}"/>
              </a:ext>
            </a:extLst>
          </p:cNvPr>
          <p:cNvGrpSpPr/>
          <p:nvPr/>
        </p:nvGrpSpPr>
        <p:grpSpPr>
          <a:xfrm>
            <a:off x="5679158" y="469671"/>
            <a:ext cx="648000" cy="297491"/>
            <a:chOff x="5669633" y="669696"/>
            <a:chExt cx="648000" cy="297491"/>
          </a:xfrm>
        </p:grpSpPr>
        <p:sp>
          <p:nvSpPr>
            <p:cNvPr id="51" name="正方形/長方形 50">
              <a:extLst>
                <a:ext uri="{FF2B5EF4-FFF2-40B4-BE49-F238E27FC236}">
                  <a16:creationId xmlns:a16="http://schemas.microsoft.com/office/drawing/2014/main" id="{50DDD05F-DCB7-4086-816F-A3871B84E11D}"/>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54" name="正方形/長方形 53">
              <a:extLst>
                <a:ext uri="{FF2B5EF4-FFF2-40B4-BE49-F238E27FC236}">
                  <a16:creationId xmlns:a16="http://schemas.microsoft.com/office/drawing/2014/main" id="{1D4C3E94-1757-4B73-9811-F6B07E9CDEBF}"/>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55" name="グループ化 54">
            <a:extLst>
              <a:ext uri="{FF2B5EF4-FFF2-40B4-BE49-F238E27FC236}">
                <a16:creationId xmlns:a16="http://schemas.microsoft.com/office/drawing/2014/main" id="{89827473-1105-48AE-BCB2-010392D71DB9}"/>
              </a:ext>
            </a:extLst>
          </p:cNvPr>
          <p:cNvGrpSpPr/>
          <p:nvPr/>
        </p:nvGrpSpPr>
        <p:grpSpPr>
          <a:xfrm>
            <a:off x="4083975" y="946481"/>
            <a:ext cx="2202321" cy="397563"/>
            <a:chOff x="4074450" y="1146506"/>
            <a:chExt cx="2202321" cy="397563"/>
          </a:xfrm>
        </p:grpSpPr>
        <p:sp>
          <p:nvSpPr>
            <p:cNvPr id="56" name="正方形/長方形 55">
              <a:extLst>
                <a:ext uri="{FF2B5EF4-FFF2-40B4-BE49-F238E27FC236}">
                  <a16:creationId xmlns:a16="http://schemas.microsoft.com/office/drawing/2014/main" id="{BEC967EB-D779-4C55-AB54-C8DD01EF6EF8}"/>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57" name="正方形/長方形 56">
              <a:extLst>
                <a:ext uri="{FF2B5EF4-FFF2-40B4-BE49-F238E27FC236}">
                  <a16:creationId xmlns:a16="http://schemas.microsoft.com/office/drawing/2014/main" id="{891BD554-D620-4CB2-B8C9-D7BC735ACEED}"/>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58" name="正方形/長方形 57">
              <a:extLst>
                <a:ext uri="{FF2B5EF4-FFF2-40B4-BE49-F238E27FC236}">
                  <a16:creationId xmlns:a16="http://schemas.microsoft.com/office/drawing/2014/main" id="{0BAAA27D-A930-4AC9-9D64-ACDEB74F1D90}"/>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59" name="正方形/長方形 58">
              <a:extLst>
                <a:ext uri="{FF2B5EF4-FFF2-40B4-BE49-F238E27FC236}">
                  <a16:creationId xmlns:a16="http://schemas.microsoft.com/office/drawing/2014/main" id="{49A3238D-CA7E-4B18-91AD-D99DD8154A6C}"/>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grpSp>
        <p:nvGrpSpPr>
          <p:cNvPr id="3" name="グループ化 2">
            <a:extLst>
              <a:ext uri="{FF2B5EF4-FFF2-40B4-BE49-F238E27FC236}">
                <a16:creationId xmlns:a16="http://schemas.microsoft.com/office/drawing/2014/main" id="{F1214410-FEB1-453D-8AED-A2B957DD17A4}"/>
              </a:ext>
            </a:extLst>
          </p:cNvPr>
          <p:cNvGrpSpPr/>
          <p:nvPr/>
        </p:nvGrpSpPr>
        <p:grpSpPr>
          <a:xfrm>
            <a:off x="549000" y="1554777"/>
            <a:ext cx="5760000" cy="261610"/>
            <a:chOff x="516771" y="1554777"/>
            <a:chExt cx="5760000" cy="261610"/>
          </a:xfrm>
        </p:grpSpPr>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16771" y="1554777"/>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催　告　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0" name="正方形/長方形 59">
              <a:extLst>
                <a:ext uri="{FF2B5EF4-FFF2-40B4-BE49-F238E27FC236}">
                  <a16:creationId xmlns:a16="http://schemas.microsoft.com/office/drawing/2014/main" id="{11B3AD77-1F4B-4F60-8DAD-24D97F611E42}"/>
                </a:ext>
              </a:extLst>
            </p:cNvPr>
            <p:cNvSpPr/>
            <p:nvPr/>
          </p:nvSpPr>
          <p:spPr>
            <a:xfrm>
              <a:off x="2474200" y="1628245"/>
              <a:ext cx="73866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帳票種類</a:t>
              </a:r>
            </a:p>
          </p:txBody>
        </p:sp>
      </p:grpSp>
    </p:spTree>
    <p:extLst>
      <p:ext uri="{BB962C8B-B14F-4D97-AF65-F5344CB8AC3E}">
        <p14:creationId xmlns:p14="http://schemas.microsoft.com/office/powerpoint/2010/main" val="395776766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4" ma:contentTypeDescription="新しいドキュメントを作成します。" ma:contentTypeScope="" ma:versionID="308a71d53a4f9137c8bac8e35225fb5e">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85bab440deeb6d8956b6a92ab5f4069e"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BB048B9F-2190-454B-904C-0FE2D359F2CF}"/>
</file>

<file path=customXml/itemProps2.xml><?xml version="1.0" encoding="utf-8"?>
<ds:datastoreItem xmlns:ds="http://schemas.openxmlformats.org/officeDocument/2006/customXml" ds:itemID="{A83951DD-3794-4560-A82A-37A75AA594E7}"/>
</file>

<file path=customXml/itemProps3.xml><?xml version="1.0" encoding="utf-8"?>
<ds:datastoreItem xmlns:ds="http://schemas.openxmlformats.org/officeDocument/2006/customXml" ds:itemID="{ED63940E-4733-457E-A4A4-D91D899EAE7F}"/>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617</TotalTime>
  <Words>133</Words>
  <Application>Microsoft Office PowerPoint</Application>
  <PresentationFormat>A4 210 x 297 mm</PresentationFormat>
  <Paragraphs>46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98</cp:revision>
  <dcterms:created xsi:type="dcterms:W3CDTF">2022-01-20T04:34:58Z</dcterms:created>
  <dcterms:modified xsi:type="dcterms:W3CDTF">2023-03-10T07:43:25Z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