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tags/tag1.xml" ContentType="application/vnd.openxmlformats-officedocument.presentationml.tags+xml"/>
  <Override PartName="/ppt/tags/tag3.xml" ContentType="application/vnd.openxmlformats-officedocument.presentationml.tags+xml"/>
  <Override PartName="/ppt/tags/tag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4" r:id="rId2"/>
  </p:sldIdLst>
  <p:sldSz cx="6858000" cy="9906000" type="A4"/>
  <p:notesSz cx="6735763" cy="9866313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>
        <p:scale>
          <a:sx n="100" d="100"/>
          <a:sy n="100" d="100"/>
        </p:scale>
        <p:origin x="1272" y="-284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10" Type="http://schemas.openxmlformats.org/officeDocument/2006/relationships/customXml" Target="../customXml/item3.xml"/><Relationship Id="rId4" Type="http://schemas.openxmlformats.org/officeDocument/2006/relationships/presProps" Target="presProps.xml"/><Relationship Id="rId9" Type="http://schemas.openxmlformats.org/officeDocument/2006/relationships/customXml" Target="../customXml/item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2025/7/28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2025/7/28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7466" y="1844394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生活保護法介護券送付書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08A6F6C7-B6A0-41DF-A7BC-52FAD12D39DB}"/>
              </a:ext>
            </a:extLst>
          </p:cNvPr>
          <p:cNvSpPr/>
          <p:nvPr/>
        </p:nvSpPr>
        <p:spPr>
          <a:xfrm>
            <a:off x="613942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FC871053-C196-4BC5-B8E9-D61EE8A071C5}"/>
              </a:ext>
            </a:extLst>
          </p:cNvPr>
          <p:cNvSpPr/>
          <p:nvPr/>
        </p:nvSpPr>
        <p:spPr>
          <a:xfrm>
            <a:off x="613942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5BE6CFE3-60BC-415F-A895-8B32E0170CF7}"/>
              </a:ext>
            </a:extLst>
          </p:cNvPr>
          <p:cNvSpPr/>
          <p:nvPr/>
        </p:nvSpPr>
        <p:spPr>
          <a:xfrm>
            <a:off x="613942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1801D5DE-F726-4705-B67C-CB207323BD48}"/>
              </a:ext>
            </a:extLst>
          </p:cNvPr>
          <p:cNvSpPr/>
          <p:nvPr/>
        </p:nvSpPr>
        <p:spPr>
          <a:xfrm>
            <a:off x="1426742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0460C62-B7E9-431D-9BDD-9AC86DA813D2}"/>
              </a:ext>
            </a:extLst>
          </p:cNvPr>
          <p:cNvSpPr/>
          <p:nvPr/>
        </p:nvSpPr>
        <p:spPr>
          <a:xfrm>
            <a:off x="613942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郵便カスタマーバーコード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60DADFC3-CEB6-4431-81F7-7B315F55FB9A}"/>
              </a:ext>
            </a:extLst>
          </p:cNvPr>
          <p:cNvSpPr/>
          <p:nvPr/>
        </p:nvSpPr>
        <p:spPr>
          <a:xfrm>
            <a:off x="4074450" y="1176405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607A9B41-36BB-466D-8FCC-676D5E6EA289}"/>
              </a:ext>
            </a:extLst>
          </p:cNvPr>
          <p:cNvSpPr/>
          <p:nvPr/>
        </p:nvSpPr>
        <p:spPr>
          <a:xfrm>
            <a:off x="5007900" y="1345307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4C71B53-D61A-4653-A466-D13C6D109D70}"/>
              </a:ext>
            </a:extLst>
          </p:cNvPr>
          <p:cNvSpPr/>
          <p:nvPr/>
        </p:nvSpPr>
        <p:spPr>
          <a:xfrm>
            <a:off x="5007900" y="1176405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発行役職名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174B18DC-D610-4C22-931C-CF7DEAE3AF34}"/>
              </a:ext>
            </a:extLst>
          </p:cNvPr>
          <p:cNvSpPr/>
          <p:nvPr/>
        </p:nvSpPr>
        <p:spPr>
          <a:xfrm>
            <a:off x="5837794" y="1146506"/>
            <a:ext cx="438977" cy="397563"/>
          </a:xfrm>
          <a:prstGeom prst="rect">
            <a:avLst/>
          </a:prstGeom>
          <a:noFill/>
          <a:ln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ysClr val="windowText" lastClr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</a:t>
            </a:r>
          </a:p>
        </p:txBody>
      </p:sp>
      <p:graphicFrame>
        <p:nvGraphicFramePr>
          <p:cNvPr id="50" name="表 4">
            <a:extLst>
              <a:ext uri="{FF2B5EF4-FFF2-40B4-BE49-F238E27FC236}">
                <a16:creationId xmlns:a16="http://schemas.microsoft.com/office/drawing/2014/main" id="{C453FA3C-974C-4020-9D8B-98A5D37472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67595805"/>
              </p:ext>
            </p:extLst>
          </p:nvPr>
        </p:nvGraphicFramePr>
        <p:xfrm>
          <a:off x="356135" y="3262407"/>
          <a:ext cx="6268079" cy="41612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6038">
                  <a:extLst>
                    <a:ext uri="{9D8B030D-6E8A-4147-A177-3AD203B41FA5}">
                      <a16:colId xmlns:a16="http://schemas.microsoft.com/office/drawing/2014/main" val="2410966"/>
                    </a:ext>
                  </a:extLst>
                </a:gridCol>
                <a:gridCol w="536985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  <a:gridCol w="800595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  <a:gridCol w="693198">
                  <a:extLst>
                    <a:ext uri="{9D8B030D-6E8A-4147-A177-3AD203B41FA5}">
                      <a16:colId xmlns:a16="http://schemas.microsoft.com/office/drawing/2014/main" val="1309315224"/>
                    </a:ext>
                  </a:extLst>
                </a:gridCol>
                <a:gridCol w="347325">
                  <a:extLst>
                    <a:ext uri="{9D8B030D-6E8A-4147-A177-3AD203B41FA5}">
                      <a16:colId xmlns:a16="http://schemas.microsoft.com/office/drawing/2014/main" val="3860738303"/>
                    </a:ext>
                  </a:extLst>
                </a:gridCol>
                <a:gridCol w="347325">
                  <a:extLst>
                    <a:ext uri="{9D8B030D-6E8A-4147-A177-3AD203B41FA5}">
                      <a16:colId xmlns:a16="http://schemas.microsoft.com/office/drawing/2014/main" val="2726939747"/>
                    </a:ext>
                  </a:extLst>
                </a:gridCol>
                <a:gridCol w="490887">
                  <a:extLst>
                    <a:ext uri="{9D8B030D-6E8A-4147-A177-3AD203B41FA5}">
                      <a16:colId xmlns:a16="http://schemas.microsoft.com/office/drawing/2014/main" val="1869916094"/>
                    </a:ext>
                  </a:extLst>
                </a:gridCol>
                <a:gridCol w="702645">
                  <a:extLst>
                    <a:ext uri="{9D8B030D-6E8A-4147-A177-3AD203B41FA5}">
                      <a16:colId xmlns:a16="http://schemas.microsoft.com/office/drawing/2014/main" val="4131841886"/>
                    </a:ext>
                  </a:extLst>
                </a:gridCol>
                <a:gridCol w="534706">
                  <a:extLst>
                    <a:ext uri="{9D8B030D-6E8A-4147-A177-3AD203B41FA5}">
                      <a16:colId xmlns:a16="http://schemas.microsoft.com/office/drawing/2014/main" val="2252211817"/>
                    </a:ext>
                  </a:extLst>
                </a:gridCol>
                <a:gridCol w="564701">
                  <a:extLst>
                    <a:ext uri="{9D8B030D-6E8A-4147-A177-3AD203B41FA5}">
                      <a16:colId xmlns:a16="http://schemas.microsoft.com/office/drawing/2014/main" val="3104198905"/>
                    </a:ext>
                  </a:extLst>
                </a:gridCol>
                <a:gridCol w="673674">
                  <a:extLst>
                    <a:ext uri="{9D8B030D-6E8A-4147-A177-3AD203B41FA5}">
                      <a16:colId xmlns:a16="http://schemas.microsoft.com/office/drawing/2014/main" val="3543562437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単併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受給年月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サービス別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本人支払額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033853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01669930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61802082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963184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11568662"/>
                  </a:ext>
                </a:extLst>
              </a:tr>
            </a:tbl>
          </a:graphicData>
        </a:graphic>
      </p:graphicFrame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38DE1EC1-E1B5-49FE-8172-8EB3F8EC2C3B}"/>
              </a:ext>
            </a:extLst>
          </p:cNvPr>
          <p:cNvSpPr/>
          <p:nvPr/>
        </p:nvSpPr>
        <p:spPr>
          <a:xfrm>
            <a:off x="2411437" y="3809333"/>
            <a:ext cx="443899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FDCD3A54-1DD4-43A5-A70A-EF7BDC004C55}"/>
              </a:ext>
            </a:extLst>
          </p:cNvPr>
          <p:cNvGrpSpPr/>
          <p:nvPr/>
        </p:nvGrpSpPr>
        <p:grpSpPr>
          <a:xfrm>
            <a:off x="5669633" y="669696"/>
            <a:ext cx="648000" cy="297491"/>
            <a:chOff x="5669633" y="669696"/>
            <a:chExt cx="648000" cy="297491"/>
          </a:xfrm>
        </p:grpSpPr>
        <p:sp>
          <p:nvSpPr>
            <p:cNvPr id="33" name="正方形/長方形 32">
              <a:extLst>
                <a:ext uri="{FF2B5EF4-FFF2-40B4-BE49-F238E27FC236}">
                  <a16:creationId xmlns:a16="http://schemas.microsoft.com/office/drawing/2014/main" id="{FB02BAB3-B2CF-41BC-A5D2-F53E0F69DBC3}"/>
                </a:ext>
              </a:extLst>
            </p:cNvPr>
            <p:cNvSpPr/>
            <p:nvPr/>
          </p:nvSpPr>
          <p:spPr>
            <a:xfrm>
              <a:off x="5796933" y="669696"/>
              <a:ext cx="5207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文書番号</a:t>
              </a:r>
            </a:p>
          </p:txBody>
        </p:sp>
        <p:sp>
          <p:nvSpPr>
            <p:cNvPr id="34" name="正方形/長方形 33">
              <a:extLst>
                <a:ext uri="{FF2B5EF4-FFF2-40B4-BE49-F238E27FC236}">
                  <a16:creationId xmlns:a16="http://schemas.microsoft.com/office/drawing/2014/main" id="{DEE38FDF-1217-495E-8699-804355F6A0DB}"/>
                </a:ext>
              </a:extLst>
            </p:cNvPr>
            <p:cNvSpPr/>
            <p:nvPr/>
          </p:nvSpPr>
          <p:spPr>
            <a:xfrm>
              <a:off x="5669633" y="838599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発行年月日</a:t>
              </a:r>
            </a:p>
          </p:txBody>
        </p:sp>
      </p:grpSp>
      <p:graphicFrame>
        <p:nvGraphicFramePr>
          <p:cNvPr id="52" name="表 4">
            <a:extLst>
              <a:ext uri="{FF2B5EF4-FFF2-40B4-BE49-F238E27FC236}">
                <a16:creationId xmlns:a16="http://schemas.microsoft.com/office/drawing/2014/main" id="{49C6995C-C132-4597-B1C4-F29569070E9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5420835"/>
              </p:ext>
            </p:extLst>
          </p:nvPr>
        </p:nvGraphicFramePr>
        <p:xfrm>
          <a:off x="354449" y="7587177"/>
          <a:ext cx="2831413" cy="8863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31413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accent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送付枚数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枚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</a:tbl>
          </a:graphicData>
        </a:graphic>
      </p:graphicFrame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ADEABBDD-85EA-4E0D-A13C-601812C5AF57}"/>
              </a:ext>
            </a:extLst>
          </p:cNvPr>
          <p:cNvSpPr/>
          <p:nvPr/>
        </p:nvSpPr>
        <p:spPr>
          <a:xfrm>
            <a:off x="3016224" y="3809333"/>
            <a:ext cx="252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BFD59A50-C23A-40AD-AA2E-788862A1EC6E}"/>
              </a:ext>
            </a:extLst>
          </p:cNvPr>
          <p:cNvSpPr/>
          <p:nvPr/>
        </p:nvSpPr>
        <p:spPr>
          <a:xfrm>
            <a:off x="982443" y="3809333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25E022DC-AC34-40BE-AA92-8B0BE90CBCE3}"/>
              </a:ext>
            </a:extLst>
          </p:cNvPr>
          <p:cNvSpPr/>
          <p:nvPr/>
        </p:nvSpPr>
        <p:spPr>
          <a:xfrm>
            <a:off x="1587230" y="3809333"/>
            <a:ext cx="63121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A901BD57-4C6E-486E-96D7-995E212A1DA7}"/>
              </a:ext>
            </a:extLst>
          </p:cNvPr>
          <p:cNvSpPr/>
          <p:nvPr/>
        </p:nvSpPr>
        <p:spPr>
          <a:xfrm>
            <a:off x="3339864" y="3809333"/>
            <a:ext cx="252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BC41E194-F027-4DE0-862B-8F0F826A53AE}"/>
              </a:ext>
            </a:extLst>
          </p:cNvPr>
          <p:cNvSpPr/>
          <p:nvPr/>
        </p:nvSpPr>
        <p:spPr>
          <a:xfrm>
            <a:off x="3752149" y="3809333"/>
            <a:ext cx="360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単・併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7A66A962-7D09-4D59-A3DF-2A07603DA14B}"/>
              </a:ext>
            </a:extLst>
          </p:cNvPr>
          <p:cNvSpPr/>
          <p:nvPr/>
        </p:nvSpPr>
        <p:spPr>
          <a:xfrm>
            <a:off x="4233657" y="3809333"/>
            <a:ext cx="553494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受給年月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2ABAF414-E374-4371-8DC7-FEB5D7CE3E66}"/>
              </a:ext>
            </a:extLst>
          </p:cNvPr>
          <p:cNvSpPr/>
          <p:nvPr/>
        </p:nvSpPr>
        <p:spPr>
          <a:xfrm>
            <a:off x="1329249" y="8126615"/>
            <a:ext cx="1039528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送付枚数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F4A126A5-D486-4E75-A0F9-7DB1A4E5DF62}"/>
              </a:ext>
            </a:extLst>
          </p:cNvPr>
          <p:cNvSpPr/>
          <p:nvPr/>
        </p:nvSpPr>
        <p:spPr>
          <a:xfrm>
            <a:off x="6012969" y="3809333"/>
            <a:ext cx="553494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488E3C1B-353C-4590-9AE7-2D4834B4EEED}"/>
              </a:ext>
            </a:extLst>
          </p:cNvPr>
          <p:cNvGrpSpPr/>
          <p:nvPr/>
        </p:nvGrpSpPr>
        <p:grpSpPr>
          <a:xfrm>
            <a:off x="4935057" y="8525987"/>
            <a:ext cx="1469152" cy="1014714"/>
            <a:chOff x="4410455" y="8217841"/>
            <a:chExt cx="1469152" cy="1014714"/>
          </a:xfrm>
        </p:grpSpPr>
        <p:sp>
          <p:nvSpPr>
            <p:cNvPr id="63" name="テキスト ボックス 62">
              <a:extLst>
                <a:ext uri="{FF2B5EF4-FFF2-40B4-BE49-F238E27FC236}">
                  <a16:creationId xmlns:a16="http://schemas.microsoft.com/office/drawing/2014/main" id="{139A0506-8B0D-46DC-A480-D72A2EF3DDF0}"/>
                </a:ext>
              </a:extLst>
            </p:cNvPr>
            <p:cNvSpPr txBox="1"/>
            <p:nvPr/>
          </p:nvSpPr>
          <p:spPr>
            <a:xfrm>
              <a:off x="4410455" y="8217841"/>
              <a:ext cx="88392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64" name="正方形/長方形 63">
              <a:extLst>
                <a:ext uri="{FF2B5EF4-FFF2-40B4-BE49-F238E27FC236}">
                  <a16:creationId xmlns:a16="http://schemas.microsoft.com/office/drawing/2014/main" id="{0B14BB92-6EAD-4313-A27F-CB58254096C4}"/>
                </a:ext>
              </a:extLst>
            </p:cNvPr>
            <p:cNvSpPr/>
            <p:nvPr/>
          </p:nvSpPr>
          <p:spPr>
            <a:xfrm>
              <a:off x="4492546" y="8491289"/>
              <a:ext cx="801830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65" name="正方形/長方形 64">
              <a:extLst>
                <a:ext uri="{FF2B5EF4-FFF2-40B4-BE49-F238E27FC236}">
                  <a16:creationId xmlns:a16="http://schemas.microsoft.com/office/drawing/2014/main" id="{05629F6C-C0DB-4A08-8DEA-05BD8601FC86}"/>
                </a:ext>
              </a:extLst>
            </p:cNvPr>
            <p:cNvSpPr/>
            <p:nvPr/>
          </p:nvSpPr>
          <p:spPr>
            <a:xfrm>
              <a:off x="4492544" y="8694793"/>
              <a:ext cx="419974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66" name="正方形/長方形 65">
              <a:extLst>
                <a:ext uri="{FF2B5EF4-FFF2-40B4-BE49-F238E27FC236}">
                  <a16:creationId xmlns:a16="http://schemas.microsoft.com/office/drawing/2014/main" id="{703CF7CF-1F83-4CAF-AB01-C1319DEF1E17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67" name="正方形/長方形 66">
              <a:extLst>
                <a:ext uri="{FF2B5EF4-FFF2-40B4-BE49-F238E27FC236}">
                  <a16:creationId xmlns:a16="http://schemas.microsoft.com/office/drawing/2014/main" id="{E2593701-0530-463B-93CD-AE3BE488C4D9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68" name="正方形/長方形 67">
              <a:extLst>
                <a:ext uri="{FF2B5EF4-FFF2-40B4-BE49-F238E27FC236}">
                  <a16:creationId xmlns:a16="http://schemas.microsoft.com/office/drawing/2014/main" id="{253FCD56-BDC1-43BD-B0D6-2B479A106412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BAAD8104-6293-45AE-B948-DB4183A32DBD}"/>
                </a:ext>
              </a:extLst>
            </p:cNvPr>
            <p:cNvSpPr/>
            <p:nvPr/>
          </p:nvSpPr>
          <p:spPr>
            <a:xfrm>
              <a:off x="4492543" y="9093747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71" name="正方形/長方形 70">
              <a:extLst>
                <a:ext uri="{FF2B5EF4-FFF2-40B4-BE49-F238E27FC236}">
                  <a16:creationId xmlns:a16="http://schemas.microsoft.com/office/drawing/2014/main" id="{C3EA0F54-0124-449D-A6F8-268BB01B8490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</p:grp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893B0C7D-F3F8-4F7B-93DC-6DD815A80A23}"/>
              </a:ext>
            </a:extLst>
          </p:cNvPr>
          <p:cNvSpPr/>
          <p:nvPr/>
        </p:nvSpPr>
        <p:spPr>
          <a:xfrm>
            <a:off x="416014" y="3809332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</a:t>
            </a:r>
            <a:br>
              <a:rPr kumimoji="1" lang="en-US" altLang="ja-JP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番号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9721E011-1B04-4BDE-80BE-77362CA20064}"/>
              </a:ext>
            </a:extLst>
          </p:cNvPr>
          <p:cNvSpPr/>
          <p:nvPr/>
        </p:nvSpPr>
        <p:spPr>
          <a:xfrm>
            <a:off x="4870982" y="3809332"/>
            <a:ext cx="48755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サービス別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C7CB41A2-BC31-4C8C-B3A0-60DF56BEE977}"/>
              </a:ext>
            </a:extLst>
          </p:cNvPr>
          <p:cNvSpPr/>
          <p:nvPr/>
        </p:nvSpPr>
        <p:spPr>
          <a:xfrm>
            <a:off x="5435533" y="3809332"/>
            <a:ext cx="468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6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  <a:endParaRPr kumimoji="1" lang="en-US" altLang="ja-JP" sz="6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FD23C2F2-574A-B7D5-04C0-DB4B0CBD9C9E}"/>
              </a:ext>
            </a:extLst>
          </p:cNvPr>
          <p:cNvSpPr/>
          <p:nvPr/>
        </p:nvSpPr>
        <p:spPr>
          <a:xfrm>
            <a:off x="3109520" y="9667207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4F43659D-228A-41DC-614C-EE1218E3E1E2}"/>
              </a:ext>
            </a:extLst>
          </p:cNvPr>
          <p:cNvSpPr/>
          <p:nvPr/>
        </p:nvSpPr>
        <p:spPr>
          <a:xfrm>
            <a:off x="545565" y="2493251"/>
            <a:ext cx="924154" cy="216000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返送依頼の文言</a:t>
            </a:r>
            <a:endParaRPr kumimoji="1" lang="en-US" altLang="ja-JP" sz="900" dirty="0">
              <a:solidFill>
                <a:srgbClr val="FF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3779343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C11508DC-117E-455F-B7AA-D74CF3EC68FA}"/>
</file>

<file path=customXml/itemProps2.xml><?xml version="1.0" encoding="utf-8"?>
<ds:datastoreItem xmlns:ds="http://schemas.openxmlformats.org/officeDocument/2006/customXml" ds:itemID="{D2C059EF-2179-454E-A48B-BED149813B42}"/>
</file>

<file path=customXml/itemProps3.xml><?xml version="1.0" encoding="utf-8"?>
<ds:datastoreItem xmlns:ds="http://schemas.openxmlformats.org/officeDocument/2006/customXml" ds:itemID="{2FD3C46A-5354-4EAB-A09F-AD1CFB17523F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711</TotalTime>
  <Words>85</Words>
  <Application>Microsoft Office PowerPoint</Application>
  <PresentationFormat>A4 210 x 297 mm</PresentationFormat>
  <Paragraphs>47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Koike, Kaoru (JP - AB 小池 薫)</cp:lastModifiedBy>
  <cp:revision>110</cp:revision>
  <cp:lastPrinted>2022-11-24T07:25:00Z</cp:lastPrinted>
  <dcterms:created xsi:type="dcterms:W3CDTF">2022-01-20T04:34:58Z</dcterms:created>
  <dcterms:modified xsi:type="dcterms:W3CDTF">2025-07-28T06:31:15Z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