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9906000" cy="6858000" type="A4"/>
  <p:notesSz cx="9144000" cy="6858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8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63" autoAdjust="0"/>
    <p:restoredTop sz="94660"/>
  </p:normalViewPr>
  <p:slideViewPr>
    <p:cSldViewPr snapToGrid="0" showGuides="1">
      <p:cViewPr varScale="1">
        <p:scale>
          <a:sx n="62" d="100"/>
          <a:sy n="62" d="100"/>
        </p:scale>
        <p:origin x="1488" y="68"/>
      </p:cViewPr>
      <p:guideLst>
        <p:guide orient="horz" pos="2183"/>
        <p:guide pos="30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1931513962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84585" y="-1599941"/>
            <a:ext cx="127911" cy="255641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none" lIns="63305" tIns="31652" rIns="63305" bIns="31652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246"/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77418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718130" y="5656345"/>
            <a:ext cx="4600630" cy="33016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欄の記入例：施設入所、施設退所、転入、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65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歳到達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1658469-9662-4E78-BF25-A2F22A6C9CD1}"/>
              </a:ext>
            </a:extLst>
          </p:cNvPr>
          <p:cNvSpPr/>
          <p:nvPr/>
        </p:nvSpPr>
        <p:spPr>
          <a:xfrm>
            <a:off x="1259903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異動分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909000" y="865942"/>
            <a:ext cx="2088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適用除外施設入所者情報連絡票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6573308" y="891142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対象年月日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0CB17BFC-9D19-425E-B74F-FB5B09330AC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1606361"/>
              </p:ext>
            </p:extLst>
          </p:nvPr>
        </p:nvGraphicFramePr>
        <p:xfrm>
          <a:off x="635028" y="1240840"/>
          <a:ext cx="8632538" cy="504190"/>
        </p:xfrm>
        <a:graphic>
          <a:graphicData uri="http://schemas.openxmlformats.org/drawingml/2006/table">
            <a:tbl>
              <a:tblPr/>
              <a:tblGrid>
                <a:gridCol w="1918424">
                  <a:extLst>
                    <a:ext uri="{9D8B030D-6E8A-4147-A177-3AD203B41FA5}">
                      <a16:colId xmlns:a16="http://schemas.microsoft.com/office/drawing/2014/main" val="1685769883"/>
                    </a:ext>
                  </a:extLst>
                </a:gridCol>
                <a:gridCol w="2797024">
                  <a:extLst>
                    <a:ext uri="{9D8B030D-6E8A-4147-A177-3AD203B41FA5}">
                      <a16:colId xmlns:a16="http://schemas.microsoft.com/office/drawing/2014/main" val="3852310585"/>
                    </a:ext>
                  </a:extLst>
                </a:gridCol>
                <a:gridCol w="794605">
                  <a:extLst>
                    <a:ext uri="{9D8B030D-6E8A-4147-A177-3AD203B41FA5}">
                      <a16:colId xmlns:a16="http://schemas.microsoft.com/office/drawing/2014/main" val="1992819957"/>
                    </a:ext>
                  </a:extLst>
                </a:gridCol>
                <a:gridCol w="936819">
                  <a:extLst>
                    <a:ext uri="{9D8B030D-6E8A-4147-A177-3AD203B41FA5}">
                      <a16:colId xmlns:a16="http://schemas.microsoft.com/office/drawing/2014/main" val="2763327425"/>
                    </a:ext>
                  </a:extLst>
                </a:gridCol>
                <a:gridCol w="2185666">
                  <a:extLst>
                    <a:ext uri="{9D8B030D-6E8A-4147-A177-3AD203B41FA5}">
                      <a16:colId xmlns:a16="http://schemas.microsoft.com/office/drawing/2014/main" val="2711561839"/>
                    </a:ext>
                  </a:extLst>
                </a:gridCol>
              </a:tblGrid>
              <a:tr h="252095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⑤適用除外施設の名称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⑦適用除外施設の種類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4734743"/>
                  </a:ext>
                </a:extLst>
              </a:tr>
              <a:tr h="252095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⑥適用除外施設の所在地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電話番号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65067999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FF33ADA2-3FEB-4568-B8FC-60E0838169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9848055"/>
              </p:ext>
            </p:extLst>
          </p:nvPr>
        </p:nvGraphicFramePr>
        <p:xfrm>
          <a:off x="635028" y="1883166"/>
          <a:ext cx="8632539" cy="3627752"/>
        </p:xfrm>
        <a:graphic>
          <a:graphicData uri="http://schemas.openxmlformats.org/drawingml/2006/table">
            <a:tbl>
              <a:tblPr/>
              <a:tblGrid>
                <a:gridCol w="1277902">
                  <a:extLst>
                    <a:ext uri="{9D8B030D-6E8A-4147-A177-3AD203B41FA5}">
                      <a16:colId xmlns:a16="http://schemas.microsoft.com/office/drawing/2014/main" val="2203181903"/>
                    </a:ext>
                  </a:extLst>
                </a:gridCol>
                <a:gridCol w="1282591">
                  <a:extLst>
                    <a:ext uri="{9D8B030D-6E8A-4147-A177-3AD203B41FA5}">
                      <a16:colId xmlns:a16="http://schemas.microsoft.com/office/drawing/2014/main" val="4055918857"/>
                    </a:ext>
                  </a:extLst>
                </a:gridCol>
                <a:gridCol w="664402">
                  <a:extLst>
                    <a:ext uri="{9D8B030D-6E8A-4147-A177-3AD203B41FA5}">
                      <a16:colId xmlns:a16="http://schemas.microsoft.com/office/drawing/2014/main" val="1063245117"/>
                    </a:ext>
                  </a:extLst>
                </a:gridCol>
                <a:gridCol w="3034014">
                  <a:extLst>
                    <a:ext uri="{9D8B030D-6E8A-4147-A177-3AD203B41FA5}">
                      <a16:colId xmlns:a16="http://schemas.microsoft.com/office/drawing/2014/main" val="1607303763"/>
                    </a:ext>
                  </a:extLst>
                </a:gridCol>
                <a:gridCol w="1328804">
                  <a:extLst>
                    <a:ext uri="{9D8B030D-6E8A-4147-A177-3AD203B41FA5}">
                      <a16:colId xmlns:a16="http://schemas.microsoft.com/office/drawing/2014/main" val="1304778222"/>
                    </a:ext>
                  </a:extLst>
                </a:gridCol>
                <a:gridCol w="1044826">
                  <a:extLst>
                    <a:ext uri="{9D8B030D-6E8A-4147-A177-3AD203B41FA5}">
                      <a16:colId xmlns:a16="http://schemas.microsoft.com/office/drawing/2014/main" val="2143666054"/>
                    </a:ext>
                  </a:extLst>
                </a:gridCol>
              </a:tblGrid>
              <a:tr h="453469"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①氏名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②生年月日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③性別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④住所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情報提供理由</a:t>
                      </a:r>
                      <a:endParaRPr lang="en-US" altLang="ja-JP" sz="900" kern="100" dirty="0">
                        <a:effectLst/>
                        <a:latin typeface="游明朝" panose="02020400000000000000" pitchFamily="18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indent="114300" algn="just">
                        <a:lnSpc>
                          <a:spcPts val="900"/>
                        </a:lnSpc>
                      </a:pPr>
                      <a:r>
                        <a:rPr lang="ja-JP" altLang="en-US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⑧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発生年月日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情報提供</a:t>
                      </a:r>
                      <a:endParaRPr lang="en-US" altLang="ja-JP" sz="900" kern="100" dirty="0">
                        <a:effectLst/>
                        <a:latin typeface="游明朝" panose="02020400000000000000" pitchFamily="18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indent="114300" algn="just">
                        <a:lnSpc>
                          <a:spcPts val="900"/>
                        </a:lnSpc>
                      </a:pPr>
                      <a:r>
                        <a:rPr lang="ja-JP" altLang="en-US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⑨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の理由※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3136631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75077045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88354871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47978340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44356619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54518658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312857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2778626"/>
                  </a:ext>
                </a:extLst>
              </a:tr>
            </a:tbl>
          </a:graphicData>
        </a:graphic>
      </p:graphicFrame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6F883E52-FF52-4365-AC44-6CADB380D721}"/>
              </a:ext>
            </a:extLst>
          </p:cNvPr>
          <p:cNvSpPr/>
          <p:nvPr/>
        </p:nvSpPr>
        <p:spPr>
          <a:xfrm>
            <a:off x="2614014" y="1282282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適用除外施設名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096F8646-7F04-420D-8E23-C60DE9B5F817}"/>
              </a:ext>
            </a:extLst>
          </p:cNvPr>
          <p:cNvSpPr/>
          <p:nvPr/>
        </p:nvSpPr>
        <p:spPr>
          <a:xfrm>
            <a:off x="7185308" y="1297164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適用除外施設種類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160DE1CE-9456-48E6-A457-AE4AE019D53E}"/>
              </a:ext>
            </a:extLst>
          </p:cNvPr>
          <p:cNvSpPr/>
          <p:nvPr/>
        </p:nvSpPr>
        <p:spPr>
          <a:xfrm>
            <a:off x="2614014" y="1557309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適用除外施設所在地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49F82211-589C-4750-9358-9B1F38BAA08E}"/>
              </a:ext>
            </a:extLst>
          </p:cNvPr>
          <p:cNvSpPr/>
          <p:nvPr/>
        </p:nvSpPr>
        <p:spPr>
          <a:xfrm>
            <a:off x="7185308" y="1545226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適用除外施設電話番号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4CE6DF1-B1CB-46F2-B93A-4342C723A448}"/>
              </a:ext>
            </a:extLst>
          </p:cNvPr>
          <p:cNvSpPr/>
          <p:nvPr/>
        </p:nvSpPr>
        <p:spPr>
          <a:xfrm>
            <a:off x="718130" y="2516159"/>
            <a:ext cx="9582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21D8C283-60A8-4B3D-A2A2-EFED458D2273}"/>
              </a:ext>
            </a:extLst>
          </p:cNvPr>
          <p:cNvSpPr/>
          <p:nvPr/>
        </p:nvSpPr>
        <p:spPr>
          <a:xfrm>
            <a:off x="2134879" y="2520318"/>
            <a:ext cx="9582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DAE0EB9C-11BF-48F0-A69B-9B96113D97FC}"/>
              </a:ext>
            </a:extLst>
          </p:cNvPr>
          <p:cNvSpPr/>
          <p:nvPr/>
        </p:nvSpPr>
        <p:spPr>
          <a:xfrm>
            <a:off x="3326204" y="2516159"/>
            <a:ext cx="35044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B5D84CBD-3AD8-4002-9913-46B64B11E358}"/>
              </a:ext>
            </a:extLst>
          </p:cNvPr>
          <p:cNvSpPr/>
          <p:nvPr/>
        </p:nvSpPr>
        <p:spPr>
          <a:xfrm>
            <a:off x="5151231" y="2516159"/>
            <a:ext cx="35044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55B2020-0824-414F-8F4C-694E3309550E}"/>
              </a:ext>
            </a:extLst>
          </p:cNvPr>
          <p:cNvSpPr/>
          <p:nvPr/>
        </p:nvSpPr>
        <p:spPr>
          <a:xfrm>
            <a:off x="7083424" y="2516159"/>
            <a:ext cx="93027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発生年月日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658162EF-D43A-4636-A2EE-AFC4A7F946F1}"/>
              </a:ext>
            </a:extLst>
          </p:cNvPr>
          <p:cNvSpPr/>
          <p:nvPr/>
        </p:nvSpPr>
        <p:spPr>
          <a:xfrm>
            <a:off x="8296274" y="2516159"/>
            <a:ext cx="93027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情報提供の理由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C742D31F-56F6-4522-A146-0F31DAF9B77E}"/>
              </a:ext>
            </a:extLst>
          </p:cNvPr>
          <p:cNvSpPr/>
          <p:nvPr/>
        </p:nvSpPr>
        <p:spPr>
          <a:xfrm>
            <a:off x="8746866" y="587530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1B1DF0E6-D3FC-A53F-8AB0-169F73A6110E}"/>
              </a:ext>
            </a:extLst>
          </p:cNvPr>
          <p:cNvSpPr/>
          <p:nvPr/>
        </p:nvSpPr>
        <p:spPr>
          <a:xfrm>
            <a:off x="4633520" y="6514432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8416909-E030-4116-AA0A-76C53CEAF445}"/>
</file>

<file path=customXml/itemProps2.xml><?xml version="1.0" encoding="utf-8"?>
<ds:datastoreItem xmlns:ds="http://schemas.openxmlformats.org/officeDocument/2006/customXml" ds:itemID="{541B0058-9049-4132-856E-3E5ED0D6FA8D}"/>
</file>

<file path=customXml/itemProps3.xml><?xml version="1.0" encoding="utf-8"?>
<ds:datastoreItem xmlns:ds="http://schemas.openxmlformats.org/officeDocument/2006/customXml" ds:itemID="{3A72BCE4-ABE7-4651-B8FC-D5193E203616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142</Words>
  <Application>Microsoft Office PowerPoint</Application>
  <PresentationFormat>A4 210 x 297 mm</PresentationFormat>
  <Paragraphs>77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游明朝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Koike, Kaoru (JP - AB 小池 薫)</cp:lastModifiedBy>
  <cp:revision>108</cp:revision>
  <dcterms:created xsi:type="dcterms:W3CDTF">2022-01-20T04:34:58Z</dcterms:created>
  <dcterms:modified xsi:type="dcterms:W3CDTF">2025-01-24T02:39:29Z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199f8749-43ef-4358-8b29-0bab60fcddd6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