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Relationship Id="rId6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3" r:id="rId2"/>
    <p:sldId id="264" r:id="rId3"/>
  </p:sldIdLst>
  <p:sldSz cx="6858000" cy="9906000" type="A4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51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216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tags" Target="tags/tag1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22A9A69-2CBC-4503-BB6C-0F12FE0F5E69}"/>
              </a:ext>
            </a:extLst>
          </p:cNvPr>
          <p:cNvSpPr txBox="1"/>
          <p:nvPr/>
        </p:nvSpPr>
        <p:spPr>
          <a:xfrm>
            <a:off x="557907" y="1099551"/>
            <a:ext cx="5762141" cy="1061829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marL="541338" algn="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　　月　　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763963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5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771900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224213"/>
            <a:endParaRPr kumimoji="1" lang="en-US" altLang="ja-JP" sz="4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私の世帯の総収入は、下記のとおり相違ありません。</a:t>
            </a:r>
            <a:endParaRPr kumimoji="1" lang="ja-JP" altLang="en-US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38" name="表 37">
            <a:extLst>
              <a:ext uri="{FF2B5EF4-FFF2-40B4-BE49-F238E27FC236}">
                <a16:creationId xmlns:a16="http://schemas.microsoft.com/office/drawing/2014/main" id="{F1442019-4185-4E62-9E41-2BCD9E5690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7087979"/>
              </p:ext>
            </p:extLst>
          </p:nvPr>
        </p:nvGraphicFramePr>
        <p:xfrm>
          <a:off x="552281" y="2161380"/>
          <a:ext cx="5759999" cy="7325141"/>
        </p:xfrm>
        <a:graphic>
          <a:graphicData uri="http://schemas.openxmlformats.org/drawingml/2006/table">
            <a:tbl>
              <a:tblPr/>
              <a:tblGrid>
                <a:gridCol w="154871">
                  <a:extLst>
                    <a:ext uri="{9D8B030D-6E8A-4147-A177-3AD203B41FA5}">
                      <a16:colId xmlns:a16="http://schemas.microsoft.com/office/drawing/2014/main" val="2360028205"/>
                    </a:ext>
                  </a:extLst>
                </a:gridCol>
                <a:gridCol w="464612">
                  <a:extLst>
                    <a:ext uri="{9D8B030D-6E8A-4147-A177-3AD203B41FA5}">
                      <a16:colId xmlns:a16="http://schemas.microsoft.com/office/drawing/2014/main" val="3418713575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998960952"/>
                    </a:ext>
                  </a:extLst>
                </a:gridCol>
                <a:gridCol w="214436">
                  <a:extLst>
                    <a:ext uri="{9D8B030D-6E8A-4147-A177-3AD203B41FA5}">
                      <a16:colId xmlns:a16="http://schemas.microsoft.com/office/drawing/2014/main" val="2844182211"/>
                    </a:ext>
                  </a:extLst>
                </a:gridCol>
                <a:gridCol w="634375">
                  <a:extLst>
                    <a:ext uri="{9D8B030D-6E8A-4147-A177-3AD203B41FA5}">
                      <a16:colId xmlns:a16="http://schemas.microsoft.com/office/drawing/2014/main" val="4000939027"/>
                    </a:ext>
                  </a:extLst>
                </a:gridCol>
                <a:gridCol w="119132">
                  <a:extLst>
                    <a:ext uri="{9D8B030D-6E8A-4147-A177-3AD203B41FA5}">
                      <a16:colId xmlns:a16="http://schemas.microsoft.com/office/drawing/2014/main" val="1095242129"/>
                    </a:ext>
                  </a:extLst>
                </a:gridCol>
                <a:gridCol w="667135">
                  <a:extLst>
                    <a:ext uri="{9D8B030D-6E8A-4147-A177-3AD203B41FA5}">
                      <a16:colId xmlns:a16="http://schemas.microsoft.com/office/drawing/2014/main" val="3285219205"/>
                    </a:ext>
                  </a:extLst>
                </a:gridCol>
                <a:gridCol w="714788">
                  <a:extLst>
                    <a:ext uri="{9D8B030D-6E8A-4147-A177-3AD203B41FA5}">
                      <a16:colId xmlns:a16="http://schemas.microsoft.com/office/drawing/2014/main" val="2276147455"/>
                    </a:ext>
                  </a:extLst>
                </a:gridCol>
                <a:gridCol w="524178">
                  <a:extLst>
                    <a:ext uri="{9D8B030D-6E8A-4147-A177-3AD203B41FA5}">
                      <a16:colId xmlns:a16="http://schemas.microsoft.com/office/drawing/2014/main" val="2957223598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3002459127"/>
                    </a:ext>
                  </a:extLst>
                </a:gridCol>
                <a:gridCol w="169763">
                  <a:extLst>
                    <a:ext uri="{9D8B030D-6E8A-4147-A177-3AD203B41FA5}">
                      <a16:colId xmlns:a16="http://schemas.microsoft.com/office/drawing/2014/main" val="448231918"/>
                    </a:ext>
                  </a:extLst>
                </a:gridCol>
                <a:gridCol w="655222">
                  <a:extLst>
                    <a:ext uri="{9D8B030D-6E8A-4147-A177-3AD203B41FA5}">
                      <a16:colId xmlns:a16="http://schemas.microsoft.com/office/drawing/2014/main" val="2118507626"/>
                    </a:ext>
                  </a:extLst>
                </a:gridCol>
                <a:gridCol w="798179">
                  <a:extLst>
                    <a:ext uri="{9D8B030D-6E8A-4147-A177-3AD203B41FA5}">
                      <a16:colId xmlns:a16="http://schemas.microsoft.com/office/drawing/2014/main" val="3563346303"/>
                    </a:ext>
                  </a:extLst>
                </a:gridCol>
              </a:tblGrid>
              <a:tr h="142760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働いて得た収入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3492975"/>
                  </a:ext>
                </a:extLst>
              </a:tr>
              <a:tr h="2607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働いている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仕事の内容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勤め先（会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社名）等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区　　　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当月分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前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か　月　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75024641"/>
                  </a:ext>
                </a:extLst>
              </a:tr>
              <a:tr h="26070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者 の 名 前</a:t>
                      </a: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見込額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）月分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9111659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6245860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1290815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3993027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48328134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24773823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6832947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8265981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30991445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就 労 日 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944415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必要経費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（前月分）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の主な内容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①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6246462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②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2711478"/>
                  </a:ext>
                </a:extLst>
              </a:tr>
              <a:tr h="203672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③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5668000"/>
                  </a:ext>
                </a:extLst>
              </a:tr>
              <a:tr h="271243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77346165"/>
                  </a:ext>
                </a:extLst>
              </a:tr>
              <a:tr h="203672">
                <a:tc gridSpan="8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仕送りによる収入（前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か月間の合計を記入して下さい。）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31681195"/>
                  </a:ext>
                </a:extLst>
              </a:tr>
              <a:tr h="14276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容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 送 り し た 者 の 氏 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1540260"/>
                  </a:ext>
                </a:extLst>
              </a:tr>
              <a:tr h="413861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仕送りによる収入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marL="0" indent="1704975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3258861"/>
                  </a:ext>
                </a:extLst>
              </a:tr>
              <a:tr h="60142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現物による収入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米、野菜、魚介、肉、その他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（もらったものを○で囲んで下さい。）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　　　　　　　　　　　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Kg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54565591"/>
                  </a:ext>
                </a:extLst>
              </a:tr>
              <a:tr h="142760">
                <a:tc gridSpan="1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（記入にあたっては裏面の記入上の注意をよくお読み下さい。）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09622356"/>
                  </a:ext>
                </a:extLst>
              </a:tr>
            </a:tbl>
          </a:graphicData>
        </a:graphic>
      </p:graphicFrame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E571DBFA-967E-4C33-A3D0-3662ADA08AC0}"/>
              </a:ext>
            </a:extLst>
          </p:cNvPr>
          <p:cNvSpPr/>
          <p:nvPr/>
        </p:nvSpPr>
        <p:spPr>
          <a:xfrm>
            <a:off x="571331" y="66882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9577FAC6-6957-49D2-BF54-5E1FA3F9CF15}"/>
              </a:ext>
            </a:extLst>
          </p:cNvPr>
          <p:cNvSpPr txBox="1"/>
          <p:nvPr/>
        </p:nvSpPr>
        <p:spPr>
          <a:xfrm>
            <a:off x="2748975" y="750425"/>
            <a:ext cx="1348420" cy="4001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（表面）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収入申告書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03A223A5-8DDA-469C-B1B4-2590425C7609}"/>
              </a:ext>
            </a:extLst>
          </p:cNvPr>
          <p:cNvSpPr/>
          <p:nvPr/>
        </p:nvSpPr>
        <p:spPr>
          <a:xfrm>
            <a:off x="3318250" y="9528532"/>
            <a:ext cx="779145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graphicFrame>
        <p:nvGraphicFramePr>
          <p:cNvPr id="24" name="表 23">
            <a:extLst>
              <a:ext uri="{FF2B5EF4-FFF2-40B4-BE49-F238E27FC236}">
                <a16:creationId xmlns:a16="http://schemas.microsoft.com/office/drawing/2014/main" id="{CE04925A-87A1-4566-8D0D-0E38102EAB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2579534"/>
              </p:ext>
            </p:extLst>
          </p:nvPr>
        </p:nvGraphicFramePr>
        <p:xfrm>
          <a:off x="552280" y="5354254"/>
          <a:ext cx="5760000" cy="2623067"/>
        </p:xfrm>
        <a:graphic>
          <a:graphicData uri="http://schemas.openxmlformats.org/drawingml/2006/table">
            <a:tbl>
              <a:tblPr/>
              <a:tblGrid>
                <a:gridCol w="154871">
                  <a:extLst>
                    <a:ext uri="{9D8B030D-6E8A-4147-A177-3AD203B41FA5}">
                      <a16:colId xmlns:a16="http://schemas.microsoft.com/office/drawing/2014/main" val="2360028205"/>
                    </a:ext>
                  </a:extLst>
                </a:gridCol>
                <a:gridCol w="464612">
                  <a:extLst>
                    <a:ext uri="{9D8B030D-6E8A-4147-A177-3AD203B41FA5}">
                      <a16:colId xmlns:a16="http://schemas.microsoft.com/office/drawing/2014/main" val="3418713575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998960952"/>
                    </a:ext>
                  </a:extLst>
                </a:gridCol>
                <a:gridCol w="214436">
                  <a:extLst>
                    <a:ext uri="{9D8B030D-6E8A-4147-A177-3AD203B41FA5}">
                      <a16:colId xmlns:a16="http://schemas.microsoft.com/office/drawing/2014/main" val="2844182211"/>
                    </a:ext>
                  </a:extLst>
                </a:gridCol>
                <a:gridCol w="634376">
                  <a:extLst>
                    <a:ext uri="{9D8B030D-6E8A-4147-A177-3AD203B41FA5}">
                      <a16:colId xmlns:a16="http://schemas.microsoft.com/office/drawing/2014/main" val="4000939027"/>
                    </a:ext>
                  </a:extLst>
                </a:gridCol>
                <a:gridCol w="119132">
                  <a:extLst>
                    <a:ext uri="{9D8B030D-6E8A-4147-A177-3AD203B41FA5}">
                      <a16:colId xmlns:a16="http://schemas.microsoft.com/office/drawing/2014/main" val="1095242129"/>
                    </a:ext>
                  </a:extLst>
                </a:gridCol>
                <a:gridCol w="667135">
                  <a:extLst>
                    <a:ext uri="{9D8B030D-6E8A-4147-A177-3AD203B41FA5}">
                      <a16:colId xmlns:a16="http://schemas.microsoft.com/office/drawing/2014/main" val="3285219205"/>
                    </a:ext>
                  </a:extLst>
                </a:gridCol>
                <a:gridCol w="714788">
                  <a:extLst>
                    <a:ext uri="{9D8B030D-6E8A-4147-A177-3AD203B41FA5}">
                      <a16:colId xmlns:a16="http://schemas.microsoft.com/office/drawing/2014/main" val="2276147455"/>
                    </a:ext>
                  </a:extLst>
                </a:gridCol>
                <a:gridCol w="524178">
                  <a:extLst>
                    <a:ext uri="{9D8B030D-6E8A-4147-A177-3AD203B41FA5}">
                      <a16:colId xmlns:a16="http://schemas.microsoft.com/office/drawing/2014/main" val="2957223598"/>
                    </a:ext>
                  </a:extLst>
                </a:gridCol>
                <a:gridCol w="321654">
                  <a:extLst>
                    <a:ext uri="{9D8B030D-6E8A-4147-A177-3AD203B41FA5}">
                      <a16:colId xmlns:a16="http://schemas.microsoft.com/office/drawing/2014/main" val="3002459127"/>
                    </a:ext>
                  </a:extLst>
                </a:gridCol>
                <a:gridCol w="169763">
                  <a:extLst>
                    <a:ext uri="{9D8B030D-6E8A-4147-A177-3AD203B41FA5}">
                      <a16:colId xmlns:a16="http://schemas.microsoft.com/office/drawing/2014/main" val="448231918"/>
                    </a:ext>
                  </a:extLst>
                </a:gridCol>
                <a:gridCol w="655222">
                  <a:extLst>
                    <a:ext uri="{9D8B030D-6E8A-4147-A177-3AD203B41FA5}">
                      <a16:colId xmlns:a16="http://schemas.microsoft.com/office/drawing/2014/main" val="2118507626"/>
                    </a:ext>
                  </a:extLst>
                </a:gridCol>
                <a:gridCol w="798179">
                  <a:extLst>
                    <a:ext uri="{9D8B030D-6E8A-4147-A177-3AD203B41FA5}">
                      <a16:colId xmlns:a16="http://schemas.microsoft.com/office/drawing/2014/main" val="3563346303"/>
                    </a:ext>
                  </a:extLst>
                </a:gridCol>
              </a:tblGrid>
              <a:tr h="117409">
                <a:tc gridSpan="8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恩給・年金等による収入（受けているものを○で囲んで下さい。）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7450707"/>
                  </a:ext>
                </a:extLst>
              </a:tr>
              <a:tr h="291347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　　　　別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収入額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7857281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892792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72889939"/>
                  </a:ext>
                </a:extLst>
              </a:tr>
              <a:tr h="59487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国民年金、厚生年金、恩給、児童手当、児童扶養手当、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特別児童扶養手当、雇用保険、傷病手当金、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年金生活者支援給付金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、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その他（　　　　　　　　　　　　　）</a:t>
                      </a: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ctr" defTabSz="6858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月額　　　　　　　円</a:t>
                      </a:r>
                      <a:b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年額　　　　　　　円</a:t>
                      </a:r>
                    </a:p>
                    <a:p>
                      <a:pPr algn="ctr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46480561"/>
                  </a:ext>
                </a:extLst>
              </a:tr>
              <a:tr h="13306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vert="eaVert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54552857"/>
                  </a:ext>
                </a:extLst>
              </a:tr>
            </a:tbl>
          </a:graphicData>
        </a:graphic>
      </p:graphicFrame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F51B8681-25BB-43AD-A841-5BD59A979611}"/>
              </a:ext>
            </a:extLst>
          </p:cNvPr>
          <p:cNvGrpSpPr/>
          <p:nvPr/>
        </p:nvGrpSpPr>
        <p:grpSpPr>
          <a:xfrm>
            <a:off x="571331" y="1099551"/>
            <a:ext cx="1527587" cy="296099"/>
            <a:chOff x="4074450" y="1176404"/>
            <a:chExt cx="1527587" cy="296099"/>
          </a:xfrm>
          <a:noFill/>
        </p:grpSpPr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705750B2-B18C-4215-8106-8789B381B724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DBEB5EAD-100C-4117-A758-85F4E6F245B2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75937730-DB57-417A-87B5-6D4BCE3594F2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12F1C10C-3852-4695-94FC-49231927F8F3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7F789B25-BC91-4D02-8BF2-3E320F442CD7}"/>
              </a:ext>
            </a:extLst>
          </p:cNvPr>
          <p:cNvGrpSpPr/>
          <p:nvPr/>
        </p:nvGrpSpPr>
        <p:grpSpPr>
          <a:xfrm>
            <a:off x="4082654" y="147942"/>
            <a:ext cx="2234607" cy="365760"/>
            <a:chOff x="3645000" y="1370007"/>
            <a:chExt cx="2234607" cy="365760"/>
          </a:xfrm>
          <a:noFill/>
        </p:grpSpPr>
        <p:sp>
          <p:nvSpPr>
            <p:cNvPr id="16" name="正方形/長方形 15">
              <a:extLst>
                <a:ext uri="{FF2B5EF4-FFF2-40B4-BE49-F238E27FC236}">
                  <a16:creationId xmlns:a16="http://schemas.microsoft.com/office/drawing/2014/main" id="{5B15F705-87F1-4A2E-84B3-89140D7EBD4A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17" name="正方形/長方形 16">
              <a:extLst>
                <a:ext uri="{FF2B5EF4-FFF2-40B4-BE49-F238E27FC236}">
                  <a16:creationId xmlns:a16="http://schemas.microsoft.com/office/drawing/2014/main" id="{A6FCC7D0-0169-4239-9CD9-F72EBF9A0405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E17C36FB-3514-4063-A80D-AA49BA3D0442}"/>
              </a:ext>
            </a:extLst>
          </p:cNvPr>
          <p:cNvSpPr/>
          <p:nvPr/>
        </p:nvSpPr>
        <p:spPr>
          <a:xfrm>
            <a:off x="571331" y="86041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55AFF9D-4E5E-4D7B-BD40-05523085268C}"/>
              </a:ext>
            </a:extLst>
          </p:cNvPr>
          <p:cNvSpPr/>
          <p:nvPr/>
        </p:nvSpPr>
        <p:spPr>
          <a:xfrm>
            <a:off x="4848109" y="1573750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721658" y="9528532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570092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DB8ADE2B-1228-467C-AAE8-F254F91497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76612"/>
              </p:ext>
            </p:extLst>
          </p:nvPr>
        </p:nvGraphicFramePr>
        <p:xfrm>
          <a:off x="550821" y="627061"/>
          <a:ext cx="5754730" cy="4911701"/>
        </p:xfrm>
        <a:graphic>
          <a:graphicData uri="http://schemas.openxmlformats.org/drawingml/2006/table">
            <a:tbl>
              <a:tblPr/>
              <a:tblGrid>
                <a:gridCol w="154144">
                  <a:extLst>
                    <a:ext uri="{9D8B030D-6E8A-4147-A177-3AD203B41FA5}">
                      <a16:colId xmlns:a16="http://schemas.microsoft.com/office/drawing/2014/main" val="612683922"/>
                    </a:ext>
                  </a:extLst>
                </a:gridCol>
                <a:gridCol w="471501">
                  <a:extLst>
                    <a:ext uri="{9D8B030D-6E8A-4147-A177-3AD203B41FA5}">
                      <a16:colId xmlns:a16="http://schemas.microsoft.com/office/drawing/2014/main" val="1480833772"/>
                    </a:ext>
                  </a:extLst>
                </a:gridCol>
                <a:gridCol w="1692567">
                  <a:extLst>
                    <a:ext uri="{9D8B030D-6E8A-4147-A177-3AD203B41FA5}">
                      <a16:colId xmlns:a16="http://schemas.microsoft.com/office/drawing/2014/main" val="140835839"/>
                    </a:ext>
                  </a:extLst>
                </a:gridCol>
                <a:gridCol w="2375640">
                  <a:extLst>
                    <a:ext uri="{9D8B030D-6E8A-4147-A177-3AD203B41FA5}">
                      <a16:colId xmlns:a16="http://schemas.microsoft.com/office/drawing/2014/main" val="2482442315"/>
                    </a:ext>
                  </a:extLst>
                </a:gridCol>
                <a:gridCol w="172280">
                  <a:extLst>
                    <a:ext uri="{9D8B030D-6E8A-4147-A177-3AD203B41FA5}">
                      <a16:colId xmlns:a16="http://schemas.microsoft.com/office/drawing/2014/main" val="2651068201"/>
                    </a:ext>
                  </a:extLst>
                </a:gridCol>
                <a:gridCol w="888598">
                  <a:extLst>
                    <a:ext uri="{9D8B030D-6E8A-4147-A177-3AD203B41FA5}">
                      <a16:colId xmlns:a16="http://schemas.microsoft.com/office/drawing/2014/main" val="827349478"/>
                    </a:ext>
                  </a:extLst>
                </a:gridCol>
              </a:tblGrid>
              <a:tr h="137224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（裏　面）</a:t>
                      </a: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3248440"/>
                  </a:ext>
                </a:extLst>
              </a:tr>
              <a:tr h="137224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その他の収入（前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か月間の合計を記入して下さい。）</a:t>
                      </a: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12705819"/>
                  </a:ext>
                </a:extLst>
              </a:tr>
              <a:tr h="222765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　・　無</a:t>
                      </a:r>
                    </a:p>
                  </a:txBody>
                  <a:tcPr marL="8632" marR="8632" marT="8632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　　　容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　　　入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033463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 命 保 険 等 の 給 付 金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9193330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財　　産　　収　　入</a:t>
                      </a:r>
                      <a:b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（土地、家屋の賃貸料等）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91205875"/>
                  </a:ext>
                </a:extLst>
              </a:tr>
              <a:tr h="427709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　　　　の　　　　他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35132727"/>
                  </a:ext>
                </a:extLst>
              </a:tr>
              <a:tr h="13722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1954724"/>
                  </a:ext>
                </a:extLst>
              </a:tr>
              <a:tr h="196033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5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その他将来において見込みのある収入（上記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～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に記入したものを除く。）</a:t>
                      </a: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3600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92777263"/>
                  </a:ext>
                </a:extLst>
              </a:tr>
              <a:tr h="1960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有・無</a:t>
                      </a:r>
                    </a:p>
                  </a:txBody>
                  <a:tcPr marL="8632" marR="8632" marT="8632" marB="0" vert="wordArtVertRtl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t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内　　　　　　　　　　　　　　　　　　　　　　　　容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収入見込額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8581844"/>
                  </a:ext>
                </a:extLst>
              </a:tr>
              <a:tr h="26078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3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8632" marR="36000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05746878"/>
                  </a:ext>
                </a:extLst>
              </a:tr>
              <a:tr h="26078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80059807"/>
                  </a:ext>
                </a:extLst>
              </a:tr>
              <a:tr h="151480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9766920"/>
                  </a:ext>
                </a:extLst>
              </a:tr>
              <a:tr h="137224">
                <a:tc gridSpan="4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6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働いて得た収入がない者（義務教育終了前の者は記入する必要はありません。）</a:t>
                      </a: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3600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4859765"/>
                  </a:ext>
                </a:extLst>
              </a:tr>
              <a:tr h="196033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　　　　名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働　い　て　得　た　収　入　の　な　い　理　由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57602066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9177123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2151940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0657675"/>
                  </a:ext>
                </a:extLst>
              </a:tr>
              <a:tr h="381374"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8632" marR="8632" marT="8632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8632" marR="8632" marT="863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09690698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0E3C372-FF9D-4D49-923C-AC76D4A57BAE}"/>
              </a:ext>
            </a:extLst>
          </p:cNvPr>
          <p:cNvSpPr txBox="1"/>
          <p:nvPr/>
        </p:nvSpPr>
        <p:spPr>
          <a:xfrm>
            <a:off x="555208" y="5538762"/>
            <a:ext cx="5759214" cy="1882567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（記入上の注意）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この申告書は、保護を受けようとする者が記入して下さい。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</a:t>
            </a: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働いて得た収入」は、給与、日雇、内職、農業、事業等に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よる収入の種類ごとに記入して下さい。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農業収入については、前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年間の総収入のみを当月分の欄に記入して下さい。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必要経費欄には収入を得るために必要な交通費、材料代、仕入代、社会保険料等の経費の総額を記入して下さい。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の収入は、その有無について○で囲んで下さい。有を○で囲んだ収入については、その右欄にも記入して下さ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書ききれない場合は、余白に記入するか又は別紙に記入の上添付して下さい。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7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収入のうち証明書等の取れるもの（例えば勤務先の給与証明書等、各種保険支払通知書等）は、この申告書に必ず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添付して下さい。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　不実の申告をして不正に保護を受けた場合、生活保護法第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条又は刑法の規定によって処罰されることがありま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266700" defTabSz="541338" fontAlgn="ctr">
              <a:spcAft>
                <a:spcPts val="100"/>
              </a:spcAft>
              <a:tabLst>
                <a:tab pos="26670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66611151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72D4258CA3517149908D3B60E55ECCDC" ma:contentTypeVersion="14" ma:contentTypeDescription="新しいドキュメントを作成します。" ma:contentTypeScope="" ma:versionID="308a71d53a4f9137c8bac8e35225fb5e">
  <xsd:schema xmlns:xsd="http://www.w3.org/2001/XMLSchema" xmlns:xs="http://www.w3.org/2001/XMLSchema" xmlns:p="http://schemas.microsoft.com/office/2006/metadata/properties" xmlns:ns2="c97f0004-81d4-41ad-b834-2a96fc4591f7" xmlns:ns3="e0e86db0-997c-4cb6-bb34-f88ecb8e7e9c" targetNamespace="http://schemas.microsoft.com/office/2006/metadata/properties" ma:root="true" ma:fieldsID="85bab440deeb6d8956b6a92ab5f4069e" ns2:_="" ns3:_="">
    <xsd:import namespace="c97f0004-81d4-41ad-b834-2a96fc4591f7"/>
    <xsd:import namespace="e0e86db0-997c-4cb6-bb34-f88ecb8e7e9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97f0004-81d4-41ad-b834-2a96fc4591f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0347f584-7be2-4218-8e94-402d99aedf0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0e86db0-997c-4cb6-bb34-f88ecb8e7e9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36aac64e-280c-4bc3-b731-e4caf737c02e}" ma:internalName="TaxCatchAll" ma:showField="CatchAllData" ma:web="e0e86db0-997c-4cb6-bb34-f88ecb8e7e9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0e86db0-997c-4cb6-bb34-f88ecb8e7e9c" xsi:nil="true"/>
    <lcf76f155ced4ddcb4097134ff3c332f xmlns="c97f0004-81d4-41ad-b834-2a96fc4591f7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B1735ED-C60E-4757-BF81-BD1C088D73E7}"/>
</file>

<file path=customXml/itemProps2.xml><?xml version="1.0" encoding="utf-8"?>
<ds:datastoreItem xmlns:ds="http://schemas.openxmlformats.org/officeDocument/2006/customXml" ds:itemID="{34F5F3F5-9A6E-4C90-BD1F-0FE034D5F2CA}"/>
</file>

<file path=customXml/itemProps3.xml><?xml version="1.0" encoding="utf-8"?>
<ds:datastoreItem xmlns:ds="http://schemas.openxmlformats.org/officeDocument/2006/customXml" ds:itemID="{B4EC0DCC-7BE0-45B1-B1CC-0D19D47B8DEF}"/>
</file>

<file path=docMetadata/LabelInfo.xml><?xml version="1.0" encoding="utf-8"?>
<clbl:labelList xmlns:clbl="http://schemas.microsoft.com/office/2020/mipLabelMetadata">
  <clbl:label id="{436fffe2-e74d-4f21-833f-6f054a10cb50}" enabled="1" method="Privileged" siteId="{a4dd5294-24e4-4102-8420-cb86d0baae1e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</TotalTime>
  <Words>830</Words>
  <Application>Microsoft Office PowerPoint</Application>
  <PresentationFormat>A4 210 x 297 mm</PresentationFormat>
  <Paragraphs>247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41</cp:revision>
  <dcterms:created xsi:type="dcterms:W3CDTF">2022-01-20T04:34:58Z</dcterms:created>
  <dcterms:modified xsi:type="dcterms:W3CDTF">2024-03-25T06:49:44Z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53ce3343-7399-4278-a221-efcdc0543a10</vt:lpwstr>
  </property>
  <property fmtid="{D5CDD505-2E9C-101B-9397-08002B2CF9AE}" pid="15" name="MSIP_Label_436fffe2-e74d-4f21-833f-6f054a10cb50_ContentBits">
    <vt:lpwstr>0</vt:lpwstr>
  </property>
  <property fmtid="{D5CDD505-2E9C-101B-9397-08002B2CF9AE}" pid="16" name="ContentTypeId">
    <vt:lpwstr>0x01010072D4258CA3517149908D3B60E55ECCDC</vt:lpwstr>
  </property>
</Properties>
</file>

<file path=docProps/thumbnail.jpeg>
</file>