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230" y="3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2217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25369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EC08713-A73D-F5DF-F484-4172852DCEC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5EA5C5D-8022-7F2F-C30F-0948DFC2B086}"/>
              </a:ext>
            </a:extLst>
          </p:cNvPr>
          <p:cNvSpPr/>
          <p:nvPr/>
        </p:nvSpPr>
        <p:spPr>
          <a:xfrm>
            <a:off x="526910" y="2480843"/>
            <a:ext cx="92415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返送依頼の文言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93AE318-7FD4-4DBB-A740-9C01E9131AAA}"/>
</file>

<file path=customXml/itemProps2.xml><?xml version="1.0" encoding="utf-8"?>
<ds:datastoreItem xmlns:ds="http://schemas.openxmlformats.org/officeDocument/2006/customXml" ds:itemID="{07BBC52E-7856-4AA8-B9D2-8D09A29F4E5D}"/>
</file>

<file path=customXml/itemProps3.xml><?xml version="1.0" encoding="utf-8"?>
<ds:datastoreItem xmlns:ds="http://schemas.openxmlformats.org/officeDocument/2006/customXml" ds:itemID="{72E64D15-9EE1-4580-8A6F-3A15D8E3CDA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735</TotalTime>
  <Words>87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111</cp:revision>
  <cp:lastPrinted>2022-11-24T07:25:00Z</cp:lastPrinted>
  <dcterms:created xsi:type="dcterms:W3CDTF">2022-01-20T04:34:58Z</dcterms:created>
  <dcterms:modified xsi:type="dcterms:W3CDTF">2025-08-06T10:28:56Z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