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32" y="-3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を送付しますので、ご確認の上受領書を返送願います。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59128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36290"/>
              </p:ext>
            </p:extLst>
          </p:nvPr>
        </p:nvGraphicFramePr>
        <p:xfrm>
          <a:off x="356135" y="3262407"/>
          <a:ext cx="6179418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CAB646A9-E582-46FD-ACDF-C47CA452F102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40273-8827-1574-ECA6-9A5E00467EA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3FC7ABA-3705-43B0-9941-64D1506E655C}"/>
</file>

<file path=customXml/itemProps2.xml><?xml version="1.0" encoding="utf-8"?>
<ds:datastoreItem xmlns:ds="http://schemas.openxmlformats.org/officeDocument/2006/customXml" ds:itemID="{C5F7BB98-E0A1-4F2A-8AEA-8EBA339EEEF0}"/>
</file>

<file path=customXml/itemProps3.xml><?xml version="1.0" encoding="utf-8"?>
<ds:datastoreItem xmlns:ds="http://schemas.openxmlformats.org/officeDocument/2006/customXml" ds:itemID="{BCCC919E-7EBD-4E59-9B51-523204149C7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87</Words>
  <Application>Microsoft Office PowerPoint</Application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102</cp:revision>
  <cp:lastPrinted>2022-11-24T07:25:00Z</cp:lastPrinted>
  <dcterms:created xsi:type="dcterms:W3CDTF">2022-01-20T04:34:58Z</dcterms:created>
  <dcterms:modified xsi:type="dcterms:W3CDTF">2025-01-24T02:02:51Z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