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9A35C3-2BCC-4D5E-94BE-1A3D5856A0F7}"/>
</file>

<file path=customXml/itemProps2.xml><?xml version="1.0" encoding="utf-8"?>
<ds:datastoreItem xmlns:ds="http://schemas.openxmlformats.org/officeDocument/2006/customXml" ds:itemID="{AE471CFA-9CA7-44BF-A4A7-4DF2BF0A0C8C}"/>
</file>

<file path=customXml/itemProps3.xml><?xml version="1.0" encoding="utf-8"?>
<ds:datastoreItem xmlns:ds="http://schemas.openxmlformats.org/officeDocument/2006/customXml" ds:itemID="{F0F9FCE6-3075-4E6C-814C-8A2E417A9C6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Application>Microsoft Office PowerPoint</Application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109</cp:revision>
  <cp:lastPrinted>2022-11-24T07:25:00Z</cp:lastPrinted>
  <dcterms:created xsi:type="dcterms:W3CDTF">2022-01-20T04:34:58Z</dcterms:created>
  <dcterms:modified xsi:type="dcterms:W3CDTF">2025-01-24T01:57:07Z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