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治療材料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9362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431451"/>
              </p:ext>
            </p:extLst>
          </p:nvPr>
        </p:nvGraphicFramePr>
        <p:xfrm>
          <a:off x="356135" y="3262407"/>
          <a:ext cx="6016090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35228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261431" y="3812778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464840" y="3817007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52D8F4F-102C-30B8-3856-8E6C5A3309B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FFD027F-6720-4777-B976-0D6693AB8444}"/>
</file>

<file path=customXml/itemProps2.xml><?xml version="1.0" encoding="utf-8"?>
<ds:datastoreItem xmlns:ds="http://schemas.openxmlformats.org/officeDocument/2006/customXml" ds:itemID="{A65311CE-E518-4CEA-82B5-203548313DBF}"/>
</file>

<file path=customXml/itemProps3.xml><?xml version="1.0" encoding="utf-8"?>
<ds:datastoreItem xmlns:ds="http://schemas.openxmlformats.org/officeDocument/2006/customXml" ds:itemID="{2C9B9A91-3FED-425A-B408-74A0877435B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85</Words>
  <Application>Microsoft Office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107</cp:revision>
  <cp:lastPrinted>2022-11-24T07:25:00Z</cp:lastPrinted>
  <dcterms:created xsi:type="dcterms:W3CDTF">2022-01-20T04:34:58Z</dcterms:created>
  <dcterms:modified xsi:type="dcterms:W3CDTF">2025-01-24T02:11:25Z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