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6353" autoAdjust="0"/>
  </p:normalViewPr>
  <p:slideViewPr>
    <p:cSldViewPr snapToGrid="0" showGuides="1">
      <p:cViewPr>
        <p:scale>
          <a:sx n="66" d="100"/>
          <a:sy n="66" d="100"/>
        </p:scale>
        <p:origin x="2008" y="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753626"/>
            <a:ext cx="5760000" cy="3122906"/>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1461509690"/>
              </p:ext>
            </p:extLst>
          </p:nvPr>
        </p:nvGraphicFramePr>
        <p:xfrm>
          <a:off x="861785" y="1744107"/>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1015311"/>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DFDDAE4-C5D6-4F96-9AA8-2284A159FD1D}"/>
</file>

<file path=customXml/itemProps2.xml><?xml version="1.0" encoding="utf-8"?>
<ds:datastoreItem xmlns:ds="http://schemas.openxmlformats.org/officeDocument/2006/customXml" ds:itemID="{99C8AA05-24A9-4BC4-9183-78CAC51A1FF1}"/>
</file>

<file path=customXml/itemProps3.xml><?xml version="1.0" encoding="utf-8"?>
<ds:datastoreItem xmlns:ds="http://schemas.openxmlformats.org/officeDocument/2006/customXml" ds:itemID="{53AF8EA1-FFA6-48BF-9AE4-934FB8B0EEC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500</TotalTime>
  <Words>671</Words>
  <Application>Microsoft Office PowerPoint</Application>
  <PresentationFormat>A4 210 x 297 mm</PresentationFormat>
  <Paragraphs>98</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86</cp:revision>
  <dcterms:created xsi:type="dcterms:W3CDTF">2022-01-20T04:34:58Z</dcterms:created>
  <dcterms:modified xsi:type="dcterms:W3CDTF">2025-01-24T01:46:17Z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