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FC703-C38C-4FBF-931C-07768CCCF57D}" v="24" dt="2024-01-09T07:42:50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20" d="100"/>
          <a:sy n="120" d="100"/>
        </p:scale>
        <p:origin x="868" y="-18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2BFC703-C38C-4FBF-931C-07768CCCF57D}"/>
    <pc:docChg chg="undo custSel modSld">
      <pc:chgData name="Toku, Hirotoshi (JP - AB 德 寛俊)" userId="5f48ce75-beb8-4787-9ebc-c7a4e2d9b187" providerId="ADAL" clId="{12BFC703-C38C-4FBF-931C-07768CCCF57D}" dt="2024-01-09T09:39:40.065" v="829" actId="14100"/>
      <pc:docMkLst>
        <pc:docMk/>
      </pc:docMkLst>
      <pc:sldChg chg="addSp delSp modSp mod">
        <pc:chgData name="Toku, Hirotoshi (JP - AB 德 寛俊)" userId="5f48ce75-beb8-4787-9ebc-c7a4e2d9b187" providerId="ADAL" clId="{12BFC703-C38C-4FBF-931C-07768CCCF57D}" dt="2024-01-09T09:39:40.065" v="829" actId="14100"/>
        <pc:sldMkLst>
          <pc:docMk/>
          <pc:sldMk cId="3466814541" sldId="266"/>
        </pc:sldMkLst>
        <pc:spChg chg="add mod">
          <ac:chgData name="Toku, Hirotoshi (JP - AB 德 寛俊)" userId="5f48ce75-beb8-4787-9ebc-c7a4e2d9b187" providerId="ADAL" clId="{12BFC703-C38C-4FBF-931C-07768CCCF57D}" dt="2024-01-09T07:43:42.332" v="471" actId="1076"/>
          <ac:spMkLst>
            <pc:docMk/>
            <pc:sldMk cId="3466814541" sldId="266"/>
            <ac:spMk id="105" creationId="{42AEEDBE-ECFA-AF1B-53B2-5D9A5A888BBC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08.136" v="443" actId="478"/>
          <ac:spMkLst>
            <pc:docMk/>
            <pc:sldMk cId="3466814541" sldId="266"/>
            <ac:spMk id="106" creationId="{DA99F046-02BF-3614-9C29-0AE5A7C57E7E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1:24.906" v="444" actId="478"/>
          <ac:spMkLst>
            <pc:docMk/>
            <pc:sldMk cId="3466814541" sldId="266"/>
            <ac:spMk id="107" creationId="{CD3019F9-0CE4-5041-6576-B405A8CDBE6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5.518" v="449" actId="207"/>
          <ac:spMkLst>
            <pc:docMk/>
            <pc:sldMk cId="3466814541" sldId="266"/>
            <ac:spMk id="108" creationId="{3DB3AA69-1218-2C38-1E2C-BBEF5907363F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9.693" v="607" actId="207"/>
          <ac:spMkLst>
            <pc:docMk/>
            <pc:sldMk cId="3466814541" sldId="266"/>
            <ac:spMk id="109" creationId="{C881A429-8893-653C-2D80-498DF15AC059}"/>
          </ac:spMkLst>
        </pc:spChg>
        <pc:spChg chg="add mod">
          <ac:chgData name="Toku, Hirotoshi (JP - AB 德 寛俊)" userId="5f48ce75-beb8-4787-9ebc-c7a4e2d9b187" providerId="ADAL" clId="{12BFC703-C38C-4FBF-931C-07768CCCF57D}" dt="2024-01-09T07:55:37.048" v="623" actId="1076"/>
          <ac:spMkLst>
            <pc:docMk/>
            <pc:sldMk cId="3466814541" sldId="266"/>
            <ac:spMk id="110" creationId="{2EA5275E-5A99-4A1E-CDDB-8B8FC6AE5D4B}"/>
          </ac:spMkLst>
        </pc:spChg>
        <pc:spChg chg="add mod">
          <ac:chgData name="Toku, Hirotoshi (JP - AB 德 寛俊)" userId="5f48ce75-beb8-4787-9ebc-c7a4e2d9b187" providerId="ADAL" clId="{12BFC703-C38C-4FBF-931C-07768CCCF57D}" dt="2024-01-09T07:13:25.320" v="440" actId="207"/>
          <ac:spMkLst>
            <pc:docMk/>
            <pc:sldMk cId="3466814541" sldId="266"/>
            <ac:spMk id="111" creationId="{E3A465C7-E70E-D0B6-E37D-BF83E795A428}"/>
          </ac:spMkLst>
        </pc:spChg>
        <pc:spChg chg="add del mod">
          <ac:chgData name="Toku, Hirotoshi (JP - AB 德 寛俊)" userId="5f48ce75-beb8-4787-9ebc-c7a4e2d9b187" providerId="ADAL" clId="{12BFC703-C38C-4FBF-931C-07768CCCF57D}" dt="2024-01-08T14:56:14.133" v="95" actId="478"/>
          <ac:spMkLst>
            <pc:docMk/>
            <pc:sldMk cId="3466814541" sldId="266"/>
            <ac:spMk id="111" creationId="{E79AD55D-5A99-4C04-61E5-B3BF21AA6830}"/>
          </ac:spMkLst>
        </pc:spChg>
        <pc:spChg chg="add mod">
          <ac:chgData name="Toku, Hirotoshi (JP - AB 德 寛俊)" userId="5f48ce75-beb8-4787-9ebc-c7a4e2d9b187" providerId="ADAL" clId="{12BFC703-C38C-4FBF-931C-07768CCCF57D}" dt="2024-01-09T09:37:47.818" v="791" actId="14100"/>
          <ac:spMkLst>
            <pc:docMk/>
            <pc:sldMk cId="3466814541" sldId="266"/>
            <ac:spMk id="112" creationId="{D24DD43C-9F35-BA7B-7EAB-BA8F0D26F13F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6.953" v="447" actId="207"/>
          <ac:spMkLst>
            <pc:docMk/>
            <pc:sldMk cId="3466814541" sldId="266"/>
            <ac:spMk id="113" creationId="{97FFF4E2-4A32-B8FD-1E46-D00BDD6EA393}"/>
          </ac:spMkLst>
        </pc:spChg>
        <pc:spChg chg="add mod">
          <ac:chgData name="Toku, Hirotoshi (JP - AB 德 寛俊)" userId="5f48ce75-beb8-4787-9ebc-c7a4e2d9b187" providerId="ADAL" clId="{12BFC703-C38C-4FBF-931C-07768CCCF57D}" dt="2024-01-09T09:35:58.118" v="728" actId="1076"/>
          <ac:spMkLst>
            <pc:docMk/>
            <pc:sldMk cId="3466814541" sldId="266"/>
            <ac:spMk id="114" creationId="{E9EC8820-AAC4-E8FA-8342-DBB510E81C35}"/>
          </ac:spMkLst>
        </pc:spChg>
        <pc:spChg chg="add mod">
          <ac:chgData name="Toku, Hirotoshi (JP - AB 德 寛俊)" userId="5f48ce75-beb8-4787-9ebc-c7a4e2d9b187" providerId="ADAL" clId="{12BFC703-C38C-4FBF-931C-07768CCCF57D}" dt="2024-01-09T07:41:40.663" v="448" actId="207"/>
          <ac:spMkLst>
            <pc:docMk/>
            <pc:sldMk cId="3466814541" sldId="266"/>
            <ac:spMk id="161" creationId="{683432C3-28AD-125A-CB65-400F3C5E5CD8}"/>
          </ac:spMkLst>
        </pc:spChg>
        <pc:spChg chg="add mod">
          <ac:chgData name="Toku, Hirotoshi (JP - AB 德 寛俊)" userId="5f48ce75-beb8-4787-9ebc-c7a4e2d9b187" providerId="ADAL" clId="{12BFC703-C38C-4FBF-931C-07768CCCF57D}" dt="2024-01-09T07:54:12.418" v="609" actId="207"/>
          <ac:spMkLst>
            <pc:docMk/>
            <pc:sldMk cId="3466814541" sldId="266"/>
            <ac:spMk id="162" creationId="{CB16DBE0-3D5E-3459-0DDC-C4573F64F7B9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9.256" v="468" actId="1076"/>
          <ac:spMkLst>
            <pc:docMk/>
            <pc:sldMk cId="3466814541" sldId="266"/>
            <ac:spMk id="163" creationId="{F781086D-A82E-2E72-0407-9849481F3F53}"/>
          </ac:spMkLst>
        </pc:spChg>
        <pc:spChg chg="add del mod">
          <ac:chgData name="Toku, Hirotoshi (JP - AB 德 寛俊)" userId="5f48ce75-beb8-4787-9ebc-c7a4e2d9b187" providerId="ADAL" clId="{12BFC703-C38C-4FBF-931C-07768CCCF57D}" dt="2024-01-09T07:43:00.837" v="469" actId="478"/>
          <ac:spMkLst>
            <pc:docMk/>
            <pc:sldMk cId="3466814541" sldId="266"/>
            <ac:spMk id="166" creationId="{67633B78-9D9A-B622-E1B7-782A0C220A02}"/>
          </ac:spMkLst>
        </pc:spChg>
        <pc:spChg chg="add mod">
          <ac:chgData name="Toku, Hirotoshi (JP - AB 德 寛俊)" userId="5f48ce75-beb8-4787-9ebc-c7a4e2d9b187" providerId="ADAL" clId="{12BFC703-C38C-4FBF-931C-07768CCCF57D}" dt="2024-01-09T09:34:40.867" v="698" actId="207"/>
          <ac:spMkLst>
            <pc:docMk/>
            <pc:sldMk cId="3466814541" sldId="266"/>
            <ac:spMk id="171" creationId="{95F0F241-C122-8455-DE18-51C5D7F72B25}"/>
          </ac:spMkLst>
        </pc:spChg>
        <pc:spChg chg="add mod">
          <ac:chgData name="Toku, Hirotoshi (JP - AB 德 寛俊)" userId="5f48ce75-beb8-4787-9ebc-c7a4e2d9b187" providerId="ADAL" clId="{12BFC703-C38C-4FBF-931C-07768CCCF57D}" dt="2024-01-09T09:33:35.927" v="654" actId="20577"/>
          <ac:spMkLst>
            <pc:docMk/>
            <pc:sldMk cId="3466814541" sldId="266"/>
            <ac:spMk id="172" creationId="{3D06DDF2-6401-4D2E-B6DB-0CF160C9E406}"/>
          </ac:spMkLst>
        </pc:spChg>
        <pc:spChg chg="add mod">
          <ac:chgData name="Toku, Hirotoshi (JP - AB 德 寛俊)" userId="5f48ce75-beb8-4787-9ebc-c7a4e2d9b187" providerId="ADAL" clId="{12BFC703-C38C-4FBF-931C-07768CCCF57D}" dt="2024-01-09T09:38:52.765" v="792" actId="207"/>
          <ac:spMkLst>
            <pc:docMk/>
            <pc:sldMk cId="3466814541" sldId="266"/>
            <ac:spMk id="173" creationId="{11132CAF-2D4B-9765-2718-E5C5B828F30A}"/>
          </ac:spMkLst>
        </pc:spChg>
        <pc:spChg chg="add mod">
          <ac:chgData name="Toku, Hirotoshi (JP - AB 德 寛俊)" userId="5f48ce75-beb8-4787-9ebc-c7a4e2d9b187" providerId="ADAL" clId="{12BFC703-C38C-4FBF-931C-07768CCCF57D}" dt="2024-01-09T07:45:38.389" v="509" actId="14100"/>
          <ac:spMkLst>
            <pc:docMk/>
            <pc:sldMk cId="3466814541" sldId="266"/>
            <ac:spMk id="174" creationId="{147E0EAC-6AD1-B000-5E75-F435B695BDE5}"/>
          </ac:spMkLst>
        </pc:spChg>
        <pc:spChg chg="add mod">
          <ac:chgData name="Toku, Hirotoshi (JP - AB 德 寛俊)" userId="5f48ce75-beb8-4787-9ebc-c7a4e2d9b187" providerId="ADAL" clId="{12BFC703-C38C-4FBF-931C-07768CCCF57D}" dt="2024-01-09T07:56:39.681" v="639" actId="1076"/>
          <ac:spMkLst>
            <pc:docMk/>
            <pc:sldMk cId="3466814541" sldId="266"/>
            <ac:spMk id="175" creationId="{2F7125A7-87D2-D05F-ACBE-2446E2E62F8A}"/>
          </ac:spMkLst>
        </pc:spChg>
        <pc:spChg chg="add mod">
          <ac:chgData name="Toku, Hirotoshi (JP - AB 德 寛俊)" userId="5f48ce75-beb8-4787-9ebc-c7a4e2d9b187" providerId="ADAL" clId="{12BFC703-C38C-4FBF-931C-07768CCCF57D}" dt="2024-01-09T07:51:30.122" v="606" actId="20577"/>
          <ac:spMkLst>
            <pc:docMk/>
            <pc:sldMk cId="3466814541" sldId="266"/>
            <ac:spMk id="176" creationId="{AB0D7149-6F18-021E-C63A-F8FBE286B123}"/>
          </ac:spMkLst>
        </pc:spChg>
        <pc:spChg chg="add mod">
          <ac:chgData name="Toku, Hirotoshi (JP - AB 德 寛俊)" userId="5f48ce75-beb8-4787-9ebc-c7a4e2d9b187" providerId="ADAL" clId="{12BFC703-C38C-4FBF-931C-07768CCCF57D}" dt="2024-01-09T09:39:40.065" v="829" actId="14100"/>
          <ac:spMkLst>
            <pc:docMk/>
            <pc:sldMk cId="3466814541" sldId="266"/>
            <ac:spMk id="177" creationId="{BFBB8152-7AE7-3068-BF87-C95CD91C133E}"/>
          </ac:spMkLst>
        </pc:spChg>
        <pc:spChg chg="add mod">
          <ac:chgData name="Toku, Hirotoshi (JP - AB 德 寛俊)" userId="5f48ce75-beb8-4787-9ebc-c7a4e2d9b187" providerId="ADAL" clId="{12BFC703-C38C-4FBF-931C-07768CCCF57D}" dt="2024-01-09T07:41:05.968" v="442" actId="1076"/>
          <ac:spMkLst>
            <pc:docMk/>
            <pc:sldMk cId="3466814541" sldId="266"/>
            <ac:spMk id="178" creationId="{F2344F4D-E270-8EA5-8D3A-C0C80268EFF8}"/>
          </ac:spMkLst>
        </pc:spChg>
        <pc:spChg chg="add mod">
          <ac:chgData name="Toku, Hirotoshi (JP - AB 德 寛俊)" userId="5f48ce75-beb8-4787-9ebc-c7a4e2d9b187" providerId="ADAL" clId="{12BFC703-C38C-4FBF-931C-07768CCCF57D}" dt="2024-01-09T07:41:30.898" v="446" actId="1076"/>
          <ac:spMkLst>
            <pc:docMk/>
            <pc:sldMk cId="3466814541" sldId="266"/>
            <ac:spMk id="179" creationId="{7421BEC7-9A17-DEEC-5B1E-27354FE76807}"/>
          </ac:spMkLst>
        </pc:spChg>
        <pc:spChg chg="add mod">
          <ac:chgData name="Toku, Hirotoshi (JP - AB 德 寛俊)" userId="5f48ce75-beb8-4787-9ebc-c7a4e2d9b187" providerId="ADAL" clId="{12BFC703-C38C-4FBF-931C-07768CCCF57D}" dt="2024-01-09T07:42:55.713" v="467" actId="1076"/>
          <ac:spMkLst>
            <pc:docMk/>
            <pc:sldMk cId="3466814541" sldId="266"/>
            <ac:spMk id="180" creationId="{732A2C51-EFED-29AD-FE08-3E77D7849A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24125"/>
              </p:ext>
            </p:extLst>
          </p:nvPr>
        </p:nvGraphicFramePr>
        <p:xfrm>
          <a:off x="4773892" y="671676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5493"/>
              </p:ext>
            </p:extLst>
          </p:nvPr>
        </p:nvGraphicFramePr>
        <p:xfrm>
          <a:off x="199647" y="2730916"/>
          <a:ext cx="6565833" cy="18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12205"/>
              </p:ext>
            </p:extLst>
          </p:nvPr>
        </p:nvGraphicFramePr>
        <p:xfrm>
          <a:off x="199648" y="457587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302834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4740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23631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91413"/>
              </p:ext>
            </p:extLst>
          </p:nvPr>
        </p:nvGraphicFramePr>
        <p:xfrm>
          <a:off x="199648" y="6713982"/>
          <a:ext cx="2836318" cy="183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94858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9366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9365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302422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9365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9365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5433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11217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4273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11217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11217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11217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11217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505949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94684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505949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91116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500130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10084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93246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94337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93319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9366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40779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438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93747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505013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93747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505013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506901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9709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56011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95335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95335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80864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57141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348647"/>
              </p:ext>
            </p:extLst>
          </p:nvPr>
        </p:nvGraphicFramePr>
        <p:xfrm>
          <a:off x="3112929" y="671398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91608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79296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799718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342838"/>
              </p:ext>
            </p:extLst>
          </p:nvPr>
        </p:nvGraphicFramePr>
        <p:xfrm>
          <a:off x="199648" y="5378711"/>
          <a:ext cx="6554241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400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54340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54340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54222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54340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5395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6309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2793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95335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7101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2502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39878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4356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0018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92063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79296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95335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95335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28502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1577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95373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92472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53881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9247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53881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35397A6-E9CC-497F-AF83-D38974A0123B}"/>
</file>

<file path=customXml/itemProps2.xml><?xml version="1.0" encoding="utf-8"?>
<ds:datastoreItem xmlns:ds="http://schemas.openxmlformats.org/officeDocument/2006/customXml" ds:itemID="{4CCC59A6-4CB4-46BE-896A-74068A3DDC1F}"/>
</file>

<file path=customXml/itemProps3.xml><?xml version="1.0" encoding="utf-8"?>
<ds:datastoreItem xmlns:ds="http://schemas.openxmlformats.org/officeDocument/2006/customXml" ds:itemID="{43195333-4A39-4DB4-82BA-FCB50224152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562</Words>
  <Application>Microsoft Office PowerPoint</Application>
  <PresentationFormat>A4 210 x 297 mm</PresentationFormat>
  <Paragraphs>252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2024-03-20T05:00:27Z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