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1F659D1-A2A4-40D2-9689-0B15A9090A2D}"/>
</file>

<file path=customXml/itemProps2.xml><?xml version="1.0" encoding="utf-8"?>
<ds:datastoreItem xmlns:ds="http://schemas.openxmlformats.org/officeDocument/2006/customXml" ds:itemID="{0BEBF7E0-A684-4ACC-8E2B-FED74FA4A8CC}"/>
</file>

<file path=customXml/itemProps3.xml><?xml version="1.0" encoding="utf-8"?>
<ds:datastoreItem xmlns:ds="http://schemas.openxmlformats.org/officeDocument/2006/customXml" ds:itemID="{CAA30EA1-ED7D-4E32-B1C3-A713A0A9C7E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315</Words>
  <Application>Microsoft Office PowerPoint</Application>
  <PresentationFormat>A4 210 x 297 mm</PresentationFormat>
  <Paragraphs>135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72</cp:revision>
  <dcterms:created xsi:type="dcterms:W3CDTF">2022-01-20T04:34:58Z</dcterms:created>
  <dcterms:modified xsi:type="dcterms:W3CDTF">2025-01-24T02:10:06Z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