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579CD9-1EA4-4BAF-9B3A-2C368AD23799}"/>
</file>

<file path=customXml/itemProps2.xml><?xml version="1.0" encoding="utf-8"?>
<ds:datastoreItem xmlns:ds="http://schemas.openxmlformats.org/officeDocument/2006/customXml" ds:itemID="{4CCAA03C-557B-4710-BDFB-DE27E4B3B840}"/>
</file>

<file path=customXml/itemProps3.xml><?xml version="1.0" encoding="utf-8"?>
<ds:datastoreItem xmlns:ds="http://schemas.openxmlformats.org/officeDocument/2006/customXml" ds:itemID="{D914BAC3-9632-45F5-86D2-DC9FC6A8272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699</TotalTime>
  <Words>388</Words>
  <Application>Microsoft Office PowerPoint</Application>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99</cp:revision>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