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治療材料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下記のとおり治療材料券を送付しますので、ご確認の上、受領書を返送願います。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793626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D203889-4A85-430B-8A38-2EAC6D132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431451"/>
              </p:ext>
            </p:extLst>
          </p:nvPr>
        </p:nvGraphicFramePr>
        <p:xfrm>
          <a:off x="356135" y="3262407"/>
          <a:ext cx="6016090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13067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8337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1352289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24D6CF7-C6CA-4CF8-90E0-DED68A601983}"/>
              </a:ext>
            </a:extLst>
          </p:cNvPr>
          <p:cNvSpPr/>
          <p:nvPr/>
        </p:nvSpPr>
        <p:spPr>
          <a:xfrm>
            <a:off x="23729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0224089-35A2-42FB-B5AD-4525DA9C200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4F652BF-3D56-49A8-B981-A754BEE33259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89706CE-7B8F-4CDE-985F-F44F205CFA30}"/>
              </a:ext>
            </a:extLst>
          </p:cNvPr>
          <p:cNvSpPr/>
          <p:nvPr/>
        </p:nvSpPr>
        <p:spPr>
          <a:xfrm>
            <a:off x="15487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1D68607-DA84-47C1-8684-B373309968F4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137251C-D12C-45AC-A8CB-42C486330B71}"/>
              </a:ext>
            </a:extLst>
          </p:cNvPr>
          <p:cNvSpPr/>
          <p:nvPr/>
        </p:nvSpPr>
        <p:spPr>
          <a:xfrm>
            <a:off x="4261431" y="3812778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59BA5F7-E229-4CB5-9016-5A539710E406}"/>
              </a:ext>
            </a:extLst>
          </p:cNvPr>
          <p:cNvSpPr/>
          <p:nvPr/>
        </p:nvSpPr>
        <p:spPr>
          <a:xfrm>
            <a:off x="5464840" y="3817007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4D9CEF1-FB9B-4E67-8D4A-9A2330FEB999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52D8F4F-102C-30B8-3856-8E6C5A3309B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5C1AF0E-85A1-4A68-A885-69184AAACBFF}"/>
</file>

<file path=customXml/itemProps2.xml><?xml version="1.0" encoding="utf-8"?>
<ds:datastoreItem xmlns:ds="http://schemas.openxmlformats.org/officeDocument/2006/customXml" ds:itemID="{66DB7A6D-A8DA-4BD2-B5F2-EE1D2745C544}"/>
</file>

<file path=customXml/itemProps3.xml><?xml version="1.0" encoding="utf-8"?>
<ds:datastoreItem xmlns:ds="http://schemas.openxmlformats.org/officeDocument/2006/customXml" ds:itemID="{0C40429E-CE1A-49C5-8D5D-1B3CA32A3BE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85</Words>
  <Application>Microsoft Office PowerPoint</Application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107</cp:revision>
  <cp:lastPrinted>2022-11-24T07:25:00Z</cp:lastPrinted>
  <dcterms:created xsi:type="dcterms:W3CDTF">2022-01-20T04:34:58Z</dcterms:created>
  <dcterms:modified xsi:type="dcterms:W3CDTF">2025-01-24T02:11:25Z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