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169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646288561"/>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817649745"/>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a:t>
                      </a:r>
                      <a:r>
                        <a:rPr lang="ja-JP" altLang="en-US" sz="900" kern="100" baseline="0" dirty="0">
                          <a:solidFill>
                            <a:schemeClr val="tx1"/>
                          </a:solidFill>
                          <a:effectLst/>
                          <a:latin typeface="游明朝" panose="02020400000000000000" pitchFamily="18" charset="-128"/>
                          <a:ea typeface="ＭＳ Ｐゴシック" panose="020B0600070205080204" pitchFamily="50" charset="-128"/>
                          <a:cs typeface="Times New Roman" panose="02020603050405020304" pitchFamily="18" charset="0"/>
                        </a:rPr>
                        <a:t>　師会（理事）長　　または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8968691-50AD-4F7F-BF32-6F865D553113}"/>
</file>

<file path=customXml/itemProps2.xml><?xml version="1.0" encoding="utf-8"?>
<ds:datastoreItem xmlns:ds="http://schemas.openxmlformats.org/officeDocument/2006/customXml" ds:itemID="{AB9AB408-E676-40DC-8D43-663512F44DE4}"/>
</file>

<file path=customXml/itemProps3.xml><?xml version="1.0" encoding="utf-8"?>
<ds:datastoreItem xmlns:ds="http://schemas.openxmlformats.org/officeDocument/2006/customXml" ds:itemID="{F9824D08-98BF-4B6B-A3DE-9BFFB725091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596</TotalTime>
  <Words>1040</Words>
  <Application>Microsoft Office PowerPoint</Application>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110</cp:revision>
  <dcterms:created xsi:type="dcterms:W3CDTF">2022-01-20T04:34:58Z</dcterms:created>
  <dcterms:modified xsi:type="dcterms:W3CDTF">2025-01-24T02:31:32Z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