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A7C41A1-26D5-4A9D-8AFA-3C69A2BCFFD8}"/>
</file>

<file path=customXml/itemProps2.xml><?xml version="1.0" encoding="utf-8"?>
<ds:datastoreItem xmlns:ds="http://schemas.openxmlformats.org/officeDocument/2006/customXml" ds:itemID="{EE5568DA-0565-4DB5-A450-D48654EFA6F7}"/>
</file>

<file path=customXml/itemProps3.xml><?xml version="1.0" encoding="utf-8"?>
<ds:datastoreItem xmlns:ds="http://schemas.openxmlformats.org/officeDocument/2006/customXml" ds:itemID="{0E31F055-B1B4-430F-829B-AD3657DCEBB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Application>Microsoft Office PowerPoint</Application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57</cp:revision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