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6774" y="32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9EBC055-1F07-CB1C-8FC5-E69058605070}"/>
              </a:ext>
            </a:extLst>
          </p:cNvPr>
          <p:cNvSpPr/>
          <p:nvPr/>
        </p:nvSpPr>
        <p:spPr>
          <a:xfrm>
            <a:off x="352446" y="-186688"/>
            <a:ext cx="7058827" cy="16615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100" dirty="0"/>
              <a:t>4</a:t>
            </a:r>
            <a:r>
              <a:rPr kumimoji="1" lang="ja-JP" altLang="en-US" sz="1100" dirty="0"/>
              <a:t>　希望する受取方法（どちらか</a:t>
            </a:r>
            <a:r>
              <a:rPr kumimoji="1" lang="en-US" altLang="ja-JP" sz="1100" dirty="0"/>
              <a:t>1</a:t>
            </a:r>
            <a:r>
              <a:rPr kumimoji="1" lang="ja-JP" altLang="en-US" sz="1100" dirty="0"/>
              <a:t>つを選択してください）</a:t>
            </a:r>
            <a:endParaRPr kumimoji="1" lang="en-US" altLang="ja-JP" sz="1100" dirty="0"/>
          </a:p>
          <a:p>
            <a:r>
              <a:rPr kumimoji="1" lang="ja-JP" altLang="en-US" sz="1100" dirty="0"/>
              <a:t>□　窓口受取　　</a:t>
            </a:r>
            <a:endParaRPr kumimoji="1" lang="en-US" altLang="ja-JP" sz="1100" dirty="0"/>
          </a:p>
          <a:p>
            <a:r>
              <a:rPr kumimoji="1" lang="ja-JP" altLang="en-US" sz="1100" dirty="0"/>
              <a:t>□　口座受取　</a:t>
            </a:r>
            <a:endParaRPr kumimoji="1" lang="en-US" altLang="ja-JP" sz="1100" dirty="0"/>
          </a:p>
          <a:p>
            <a:r>
              <a:rPr kumimoji="1" lang="ja-JP" altLang="en-US" sz="1100" dirty="0"/>
              <a:t>＝＝＝＝＝＝＝＝＝＝＝＝＝＝＝＝＝↓不要？＝＝＝＝＝＝＝＝＝＝＝＝＝＝</a:t>
            </a:r>
            <a:endParaRPr kumimoji="1" lang="en-US" altLang="ja-JP" sz="1100" dirty="0"/>
          </a:p>
          <a:p>
            <a:r>
              <a:rPr kumimoji="1" lang="en-US" altLang="ja-JP" sz="1100" dirty="0"/>
              <a:t>5</a:t>
            </a:r>
            <a:r>
              <a:rPr kumimoji="1" lang="ja-JP" altLang="en-US" sz="1100" dirty="0"/>
              <a:t>　窓口受取の場合、希望する理由</a:t>
            </a:r>
            <a:endParaRPr kumimoji="1" lang="en-US" altLang="ja-JP" sz="1100" dirty="0"/>
          </a:p>
          <a:p>
            <a:r>
              <a:rPr kumimoji="1" lang="ja-JP" altLang="en-US" sz="1100" dirty="0"/>
              <a:t>□□□</a:t>
            </a:r>
            <a:endParaRPr kumimoji="1" lang="en-US" altLang="ja-JP" sz="1100" dirty="0"/>
          </a:p>
          <a:p>
            <a:r>
              <a:rPr kumimoji="1" lang="ja-JP" altLang="en-US" sz="1100" dirty="0"/>
              <a:t>＝＝＝＝＝＝＝＝＝＝＝＝＝＝＝＝＝↑不要？＝＝＝＝＝＝＝＝＝＝＝＝＝＝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6</a:t>
            </a:r>
            <a:r>
              <a:rPr kumimoji="1" lang="ja-JP" altLang="en-US" sz="1100" dirty="0"/>
              <a:t>　公金受取口座の利用について（どちらか</a:t>
            </a:r>
            <a:r>
              <a:rPr kumimoji="1" lang="en-US" altLang="ja-JP" sz="1100" dirty="0"/>
              <a:t>1</a:t>
            </a:r>
            <a:r>
              <a:rPr kumimoji="1" lang="ja-JP" altLang="en-US" sz="1100" dirty="0"/>
              <a:t>つを選択してください）</a:t>
            </a:r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3560A0-8D3D-4328-8CF2-3F434FA8EC52}"/>
</file>

<file path=customXml/itemProps2.xml><?xml version="1.0" encoding="utf-8"?>
<ds:datastoreItem xmlns:ds="http://schemas.openxmlformats.org/officeDocument/2006/customXml" ds:itemID="{70E7FACD-7E87-4952-94F3-3052353A6DBE}"/>
</file>

<file path=customXml/itemProps3.xml><?xml version="1.0" encoding="utf-8"?>
<ds:datastoreItem xmlns:ds="http://schemas.openxmlformats.org/officeDocument/2006/customXml" ds:itemID="{C392A155-1EE9-4F0E-8665-35CE1C9AD9B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176</TotalTime>
  <Words>359</Words>
  <Application>Microsoft Office PowerPoint</Application>
  <PresentationFormat>A4 210 x 297 mm</PresentationFormat>
  <Paragraphs>77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43</cp:revision>
  <dcterms:created xsi:type="dcterms:W3CDTF">2022-01-20T04:34:58Z</dcterms:created>
  <dcterms:modified xsi:type="dcterms:W3CDTF">2025-07-25T09:48:11Z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