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809C54-1AD3-4C14-8EC0-7BF353192338}"/>
</file>

<file path=customXml/itemProps2.xml><?xml version="1.0" encoding="utf-8"?>
<ds:datastoreItem xmlns:ds="http://schemas.openxmlformats.org/officeDocument/2006/customXml" ds:itemID="{9FA658AD-9A62-4A11-9FD8-DE0F6AB484C8}"/>
</file>

<file path=customXml/itemProps3.xml><?xml version="1.0" encoding="utf-8"?>
<ds:datastoreItem xmlns:ds="http://schemas.openxmlformats.org/officeDocument/2006/customXml" ds:itemID="{16A7F072-D585-44E0-AC84-0BE318189F6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108</cp:revision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