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F81F705-8A13-4959-98AF-70842B8DF36C}"/>
</file>

<file path=customXml/itemProps2.xml><?xml version="1.0" encoding="utf-8"?>
<ds:datastoreItem xmlns:ds="http://schemas.openxmlformats.org/officeDocument/2006/customXml" ds:itemID="{DC438B6A-FA24-4C75-96D1-78F8BF34F7DA}"/>
</file>

<file path=customXml/itemProps3.xml><?xml version="1.0" encoding="utf-8"?>
<ds:datastoreItem xmlns:ds="http://schemas.openxmlformats.org/officeDocument/2006/customXml" ds:itemID="{6FC611C1-0ADC-4303-BB38-68A8D02A03D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104</cp:revision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