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5325E32-B52F-4AD1-8DBA-FA01B661D773}"/>
</file>

<file path=customXml/itemProps2.xml><?xml version="1.0" encoding="utf-8"?>
<ds:datastoreItem xmlns:ds="http://schemas.openxmlformats.org/officeDocument/2006/customXml" ds:itemID="{005A6E0C-60FD-457F-854E-CC63F65916DA}"/>
</file>

<file path=customXml/itemProps3.xml><?xml version="1.0" encoding="utf-8"?>
<ds:datastoreItem xmlns:ds="http://schemas.openxmlformats.org/officeDocument/2006/customXml" ds:itemID="{DE534D9A-991D-4EC0-9F46-404CF6E3719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Okano, Takumi (JP - AB 岡野 匠)</cp:lastModifiedBy>
  <cp:revision>67</cp:revision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