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140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60171A-F83C-4DB5-85A5-960311815E85}"/>
</file>

<file path=customXml/itemProps2.xml><?xml version="1.0" encoding="utf-8"?>
<ds:datastoreItem xmlns:ds="http://schemas.openxmlformats.org/officeDocument/2006/customXml" ds:itemID="{D7B2BFB7-9CC9-4714-9902-23CF541CD44B}"/>
</file>

<file path=customXml/itemProps3.xml><?xml version="1.0" encoding="utf-8"?>
<ds:datastoreItem xmlns:ds="http://schemas.openxmlformats.org/officeDocument/2006/customXml" ds:itemID="{A6638565-92A9-45B7-B9A1-ADAEDED5584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710</TotalTime>
  <Words>187</Words>
  <Application>Microsoft Office PowerPoint</Application>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89</cp:revision>
  <dcterms:created xsi:type="dcterms:W3CDTF">2022-01-20T04:34:58Z</dcterms:created>
  <dcterms:modified xsi:type="dcterms:W3CDTF">2025-01-24T02:36:08Z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