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B048B9F-2190-454B-904C-0FE2D359F2CF}"/>
</file>

<file path=customXml/itemProps2.xml><?xml version="1.0" encoding="utf-8"?>
<ds:datastoreItem xmlns:ds="http://schemas.openxmlformats.org/officeDocument/2006/customXml" ds:itemID="{A83951DD-3794-4560-A82A-37A75AA594E7}"/>
</file>

<file path=customXml/itemProps3.xml><?xml version="1.0" encoding="utf-8"?>
<ds:datastoreItem xmlns:ds="http://schemas.openxmlformats.org/officeDocument/2006/customXml" ds:itemID="{ED63940E-4733-457E-A4A4-D91D899EAE7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133</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98</cp:revision>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