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EB6F9F7-9134-48AA-ADE0-05521DC1C5F8}"/>
</file>

<file path=customXml/itemProps2.xml><?xml version="1.0" encoding="utf-8"?>
<ds:datastoreItem xmlns:ds="http://schemas.openxmlformats.org/officeDocument/2006/customXml" ds:itemID="{CEF92351-33A3-4A66-AF5E-C59D98FC5A70}"/>
</file>

<file path=customXml/itemProps3.xml><?xml version="1.0" encoding="utf-8"?>
<ds:datastoreItem xmlns:ds="http://schemas.openxmlformats.org/officeDocument/2006/customXml" ds:itemID="{B87CEDF7-2B41-42ED-B45B-EC0543E46A3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74</cp:revision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