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103" d="100"/>
          <a:sy n="103" d="100"/>
        </p:scale>
        <p:origin x="7230" y="31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3"/>
            <a:ext cx="3589395" cy="11069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3277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573737"/>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4819699"/>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065661"/>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311623"/>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23807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4812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72444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496762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21081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Rectangle 109">
            <a:extLst>
              <a:ext uri="{FF2B5EF4-FFF2-40B4-BE49-F238E27FC236}">
                <a16:creationId xmlns:a16="http://schemas.microsoft.com/office/drawing/2014/main" id="{AA9BF90B-2E5A-E79C-7426-EA88FE81C005}"/>
              </a:ext>
            </a:extLst>
          </p:cNvPr>
          <p:cNvSpPr>
            <a:spLocks noChangeArrowheads="1"/>
          </p:cNvSpPr>
          <p:nvPr/>
        </p:nvSpPr>
        <p:spPr bwMode="auto">
          <a:xfrm>
            <a:off x="569431" y="399488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98F27DCD-EDDC-7A42-BF3C-47C2A750EB2C}"/>
              </a:ext>
            </a:extLst>
          </p:cNvPr>
          <p:cNvSpPr/>
          <p:nvPr/>
        </p:nvSpPr>
        <p:spPr>
          <a:xfrm>
            <a:off x="2032235" y="4081813"/>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82AE952-DBC9-40AD-8751-24E641FB15D2}"/>
</file>

<file path=customXml/itemProps2.xml><?xml version="1.0" encoding="utf-8"?>
<ds:datastoreItem xmlns:ds="http://schemas.openxmlformats.org/officeDocument/2006/customXml" ds:itemID="{774F1C84-2D4E-4CB3-8185-5F20462A51A3}"/>
</file>

<file path=customXml/itemProps3.xml><?xml version="1.0" encoding="utf-8"?>
<ds:datastoreItem xmlns:ds="http://schemas.openxmlformats.org/officeDocument/2006/customXml" ds:itemID="{48D84889-3685-48AD-B987-0AC2CB1991C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608</TotalTime>
  <Words>460</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106</cp:revision>
  <dcterms:created xsi:type="dcterms:W3CDTF">2022-01-20T04:34:58Z</dcterms:created>
  <dcterms:modified xsi:type="dcterms:W3CDTF">2025-08-06T10:32:04Z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