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5F945A2-2042-C05A-7B25-A01C7C4CA5DA}"/>
              </a:ext>
            </a:extLst>
          </p:cNvPr>
          <p:cNvSpPr/>
          <p:nvPr/>
        </p:nvSpPr>
        <p:spPr>
          <a:xfrm>
            <a:off x="604096" y="3659928"/>
            <a:ext cx="914824" cy="1195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診療依頼の文言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D520FC-289D-42F9-A871-408DF1B39C91}"/>
</file>

<file path=customXml/itemProps2.xml><?xml version="1.0" encoding="utf-8"?>
<ds:datastoreItem xmlns:ds="http://schemas.openxmlformats.org/officeDocument/2006/customXml" ds:itemID="{C19F514D-C233-4A63-933C-BAA99959A469}"/>
</file>

<file path=customXml/itemProps3.xml><?xml version="1.0" encoding="utf-8"?>
<ds:datastoreItem xmlns:ds="http://schemas.openxmlformats.org/officeDocument/2006/customXml" ds:itemID="{2B09BA1A-DE15-4276-9BCD-B76AFEDF216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71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52</cp:revision>
  <dcterms:created xsi:type="dcterms:W3CDTF">2022-01-20T04:34:58Z</dcterms:created>
  <dcterms:modified xsi:type="dcterms:W3CDTF">2025-08-06T10:26:54Z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