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6DAEB7-5B1C-42DD-844D-1C9615B7A519}"/>
</file>

<file path=customXml/itemProps2.xml><?xml version="1.0" encoding="utf-8"?>
<ds:datastoreItem xmlns:ds="http://schemas.openxmlformats.org/officeDocument/2006/customXml" ds:itemID="{D08E7E7F-8715-4158-AD9A-779FF406A0FF}"/>
</file>

<file path=customXml/itemProps3.xml><?xml version="1.0" encoding="utf-8"?>
<ds:datastoreItem xmlns:ds="http://schemas.openxmlformats.org/officeDocument/2006/customXml" ds:itemID="{19838190-F3FB-4670-BA29-974B97AC1EC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