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1" autoAdjust="0"/>
    <p:restoredTop sz="94559" autoAdjust="0"/>
  </p:normalViewPr>
  <p:slideViewPr>
    <p:cSldViewPr snapToGrid="0">
      <p:cViewPr>
        <p:scale>
          <a:sx n="100" d="100"/>
          <a:sy n="100" d="100"/>
        </p:scale>
        <p:origin x="1180" y="-17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2025/7/29</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2221851130"/>
              </p:ext>
            </p:extLst>
          </p:nvPr>
        </p:nvGraphicFramePr>
        <p:xfrm>
          <a:off x="511017" y="1619017"/>
          <a:ext cx="6024022" cy="6333029"/>
        </p:xfrm>
        <a:graphic>
          <a:graphicData uri="http://schemas.openxmlformats.org/drawingml/2006/table">
            <a:tbl>
              <a:tblPr firstRow="1" firstCol="1" bandRow="1">
                <a:tableStyleId>{2D5ABB26-0587-4C30-8999-92F81FD0307C}</a:tableStyleId>
              </a:tblPr>
              <a:tblGrid>
                <a:gridCol w="385484">
                  <a:extLst>
                    <a:ext uri="{9D8B030D-6E8A-4147-A177-3AD203B41FA5}">
                      <a16:colId xmlns:a16="http://schemas.microsoft.com/office/drawing/2014/main" val="4127495619"/>
                    </a:ext>
                  </a:extLst>
                </a:gridCol>
                <a:gridCol w="295564">
                  <a:extLst>
                    <a:ext uri="{9D8B030D-6E8A-4147-A177-3AD203B41FA5}">
                      <a16:colId xmlns:a16="http://schemas.microsoft.com/office/drawing/2014/main" val="240365429"/>
                    </a:ext>
                  </a:extLst>
                </a:gridCol>
                <a:gridCol w="1140358">
                  <a:extLst>
                    <a:ext uri="{9D8B030D-6E8A-4147-A177-3AD203B41FA5}">
                      <a16:colId xmlns:a16="http://schemas.microsoft.com/office/drawing/2014/main" val="1704396718"/>
                    </a:ext>
                  </a:extLst>
                </a:gridCol>
                <a:gridCol w="467661">
                  <a:extLst>
                    <a:ext uri="{9D8B030D-6E8A-4147-A177-3AD203B41FA5}">
                      <a16:colId xmlns:a16="http://schemas.microsoft.com/office/drawing/2014/main" val="4293465393"/>
                    </a:ext>
                  </a:extLst>
                </a:gridCol>
                <a:gridCol w="3734955">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41856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880165">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241281">
                <a:tc v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buNone/>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法令で定める事務の遂行のために必要である　　　□該当</a:t>
                      </a:r>
                      <a:endParaRPr lang="ja-JP" altLang="en-US"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9316510"/>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tcPr>
                </a:tc>
                <a:tc vMerge="1">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241281">
                <a:tc vMerge="1">
                  <a:txBody>
                    <a:bodyPr/>
                    <a:lstStyle/>
                    <a:p>
                      <a:endParaRPr kumimoji="1" lang="ja-JP" altLang="en-US"/>
                    </a:p>
                  </a:txBody>
                  <a:tcPr/>
                </a:tc>
                <a:tc vMerge="1">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00355"/>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（戸籍の附票の写し・戸籍の附票の除票の写し）</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937839" y="28804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36" name="正方形/長方形 35">
            <a:extLst>
              <a:ext uri="{FF2B5EF4-FFF2-40B4-BE49-F238E27FC236}">
                <a16:creationId xmlns:a16="http://schemas.microsoft.com/office/drawing/2014/main" id="{F9BD5F69-E828-6318-1746-965FA5A0D15B}"/>
              </a:ext>
            </a:extLst>
          </p:cNvPr>
          <p:cNvSpPr/>
          <p:nvPr/>
        </p:nvSpPr>
        <p:spPr>
          <a:xfrm>
            <a:off x="2437771" y="2706699"/>
            <a:ext cx="532022" cy="1173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437772" y="3127704"/>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437772" y="3348871"/>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437772" y="3577340"/>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437771" y="3819152"/>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1092472" y="762328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367362" y="80049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581695" y="8528784"/>
            <a:ext cx="5953344"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45" name="正方形/長方形 44">
            <a:extLst>
              <a:ext uri="{FF2B5EF4-FFF2-40B4-BE49-F238E27FC236}">
                <a16:creationId xmlns:a16="http://schemas.microsoft.com/office/drawing/2014/main" id="{D352E3ED-97D4-EECE-7C65-7BAA883BF5D2}"/>
              </a:ext>
            </a:extLst>
          </p:cNvPr>
          <p:cNvSpPr/>
          <p:nvPr/>
        </p:nvSpPr>
        <p:spPr>
          <a:xfrm>
            <a:off x="2437770" y="429637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46" name="正方形/長方形 45">
            <a:extLst>
              <a:ext uri="{FF2B5EF4-FFF2-40B4-BE49-F238E27FC236}">
                <a16:creationId xmlns:a16="http://schemas.microsoft.com/office/drawing/2014/main" id="{B260A8DE-3D84-F787-795A-CE72F3B28392}"/>
              </a:ext>
            </a:extLst>
          </p:cNvPr>
          <p:cNvSpPr/>
          <p:nvPr/>
        </p:nvSpPr>
        <p:spPr>
          <a:xfrm>
            <a:off x="2437771" y="5977914"/>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50" name="正方形/長方形 49">
            <a:extLst>
              <a:ext uri="{FF2B5EF4-FFF2-40B4-BE49-F238E27FC236}">
                <a16:creationId xmlns:a16="http://schemas.microsoft.com/office/drawing/2014/main" id="{82492E73-38E7-DB8E-4B03-8739582DF673}"/>
              </a:ext>
            </a:extLst>
          </p:cNvPr>
          <p:cNvSpPr/>
          <p:nvPr/>
        </p:nvSpPr>
        <p:spPr>
          <a:xfrm>
            <a:off x="2948276" y="6310075"/>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51" name="正方形/長方形 50">
            <a:extLst>
              <a:ext uri="{FF2B5EF4-FFF2-40B4-BE49-F238E27FC236}">
                <a16:creationId xmlns:a16="http://schemas.microsoft.com/office/drawing/2014/main" id="{792355FF-4187-4A7E-4072-98C2B376B969}"/>
              </a:ext>
            </a:extLst>
          </p:cNvPr>
          <p:cNvSpPr/>
          <p:nvPr/>
        </p:nvSpPr>
        <p:spPr>
          <a:xfrm>
            <a:off x="2948276" y="6598968"/>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953063DF-4E9B-A154-468C-F902FB940213}"/>
              </a:ext>
            </a:extLst>
          </p:cNvPr>
          <p:cNvSpPr/>
          <p:nvPr/>
        </p:nvSpPr>
        <p:spPr>
          <a:xfrm>
            <a:off x="2437771" y="6925419"/>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53" name="正方形/長方形 52">
            <a:extLst>
              <a:ext uri="{FF2B5EF4-FFF2-40B4-BE49-F238E27FC236}">
                <a16:creationId xmlns:a16="http://schemas.microsoft.com/office/drawing/2014/main" id="{D8E4E738-976F-0710-A51F-4A001072DEB4}"/>
              </a:ext>
            </a:extLst>
          </p:cNvPr>
          <p:cNvSpPr/>
          <p:nvPr/>
        </p:nvSpPr>
        <p:spPr>
          <a:xfrm>
            <a:off x="2437771" y="7205889"/>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5" name="正方形/長方形 54">
            <a:extLst>
              <a:ext uri="{FF2B5EF4-FFF2-40B4-BE49-F238E27FC236}">
                <a16:creationId xmlns:a16="http://schemas.microsoft.com/office/drawing/2014/main" id="{1C421A48-F49F-BC9D-6770-36E32C9178FA}"/>
              </a:ext>
            </a:extLst>
          </p:cNvPr>
          <p:cNvSpPr/>
          <p:nvPr/>
        </p:nvSpPr>
        <p:spPr>
          <a:xfrm>
            <a:off x="2437770" y="2905101"/>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15C3E30-EAFD-4693-81E3-26F1293006E5}"/>
</file>

<file path=customXml/itemProps2.xml><?xml version="1.0" encoding="utf-8"?>
<ds:datastoreItem xmlns:ds="http://schemas.openxmlformats.org/officeDocument/2006/customXml" ds:itemID="{2C9E1C7B-6AAD-446D-8AEF-DC410783E00F}"/>
</file>

<file path=customXml/itemProps3.xml><?xml version="1.0" encoding="utf-8"?>
<ds:datastoreItem xmlns:ds="http://schemas.openxmlformats.org/officeDocument/2006/customXml" ds:itemID="{0772EE66-DBC3-49E9-B35C-FEB4B1C5A72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331</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2025-07-29T08:04:22Z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