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authors.xml" ContentType="application/vnd.ms-powerpoi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6318" autoAdjust="0"/>
  </p:normalViewPr>
  <p:slideViewPr>
    <p:cSldViewPr snapToGrid="0" showGuides="1">
      <p:cViewPr>
        <p:scale>
          <a:sx n="66" d="100"/>
          <a:sy n="66" d="100"/>
        </p:scale>
        <p:origin x="1892" y="-668"/>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2690768709"/>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9</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人以上）</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同意部位</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⑦施術報告書交付料</a:t>
                      </a:r>
                    </a:p>
                    <a:p>
                      <a:pPr marL="10795" algn="just">
                        <a:lnSpc>
                          <a:spcPts val="1200"/>
                        </a:lnSpc>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baseline="0"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　合　計　金　額　（①＋②＋③＋④＋⑤＋⑥＋⑦）</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⑨　社　保　負　担（ 　　　　　　　）</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⑩　本　人　支　払　額</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⑪　差引請求（支払）金額　（⑧－⑨－⑩）</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3921274686"/>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EA579A0-2413-46D7-B611-A58B54A9D698}"/>
</file>

<file path=customXml/itemProps2.xml><?xml version="1.0" encoding="utf-8"?>
<ds:datastoreItem xmlns:ds="http://schemas.openxmlformats.org/officeDocument/2006/customXml" ds:itemID="{5FA24A75-A9E0-406D-BCB2-702E21E20480}"/>
</file>

<file path=customXml/itemProps3.xml><?xml version="1.0" encoding="utf-8"?>
<ds:datastoreItem xmlns:ds="http://schemas.openxmlformats.org/officeDocument/2006/customXml" ds:itemID="{B44180A4-5492-4566-B8DD-26346563812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5049</TotalTime>
  <Words>1122</Words>
  <Application>Microsoft Office PowerPoint</Application>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115</cp:revision>
  <dcterms:created xsi:type="dcterms:W3CDTF">2022-01-20T04:34:58Z</dcterms:created>
  <dcterms:modified xsi:type="dcterms:W3CDTF">2025-01-24T02:19:45Z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