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6353" autoAdjust="0"/>
  </p:normalViewPr>
  <p:slideViewPr>
    <p:cSldViewPr snapToGrid="0" showGuides="1">
      <p:cViewPr>
        <p:scale>
          <a:sx n="90" d="100"/>
          <a:sy n="90" d="100"/>
        </p:scale>
        <p:origin x="1496" y="28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申請者の</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・就職する先（大学等名、会社名等）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・就職後</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・就職前と異なる住居に居住（居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入学手続に着手していることが確認できる書類として、以下のいずれか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る書類等の写し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進学に伴い転居する場合は、新たに居住する住居の賃貸借契約書等の写し等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（進学する者又は就職する者）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chemeClr val="tx1"/>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643623"/>
            <a:ext cx="5760000" cy="3456331"/>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進学・就職準備給付金振込先（申請者名義の口座に限ります。）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703262667"/>
              </p:ext>
            </p:extLst>
          </p:nvPr>
        </p:nvGraphicFramePr>
        <p:xfrm>
          <a:off x="861785" y="1970931"/>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937340"/>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公金受取口座</a:t>
              </a:r>
            </a:p>
          </p:txBody>
        </p:sp>
      </p:grpSp>
      <p:grpSp>
        <p:nvGrpSpPr>
          <p:cNvPr id="5" name="グループ化 4">
            <a:extLst>
              <a:ext uri="{FF2B5EF4-FFF2-40B4-BE49-F238E27FC236}">
                <a16:creationId xmlns:a16="http://schemas.microsoft.com/office/drawing/2014/main" id="{810EC4BD-5315-B09F-866A-0289F77C5251}"/>
              </a:ext>
            </a:extLst>
          </p:cNvPr>
          <p:cNvGrpSpPr/>
          <p:nvPr/>
        </p:nvGrpSpPr>
        <p:grpSpPr>
          <a:xfrm>
            <a:off x="861785" y="1202224"/>
            <a:ext cx="2650804" cy="138499"/>
            <a:chOff x="861785" y="996261"/>
            <a:chExt cx="2650804" cy="138499"/>
          </a:xfrm>
        </p:grpSpPr>
        <p:sp>
          <p:nvSpPr>
            <p:cNvPr id="9" name="正方形/長方形 8">
              <a:extLst>
                <a:ext uri="{FF2B5EF4-FFF2-40B4-BE49-F238E27FC236}">
                  <a16:creationId xmlns:a16="http://schemas.microsoft.com/office/drawing/2014/main" id="{88ABC1E0-C89A-7956-07B8-88F9B83B345E}"/>
                </a:ext>
              </a:extLst>
            </p:cNvPr>
            <p:cNvSpPr/>
            <p:nvPr/>
          </p:nvSpPr>
          <p:spPr>
            <a:xfrm>
              <a:off x="1794431" y="1011513"/>
              <a:ext cx="108000" cy="108000"/>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0" name="テキスト ボックス 9">
              <a:extLst>
                <a:ext uri="{FF2B5EF4-FFF2-40B4-BE49-F238E27FC236}">
                  <a16:creationId xmlns:a16="http://schemas.microsoft.com/office/drawing/2014/main" id="{BC10F741-9DDF-BD7D-5AC9-8AB4D61E5710}"/>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solidFill>
                    <a:srgbClr val="FF0000"/>
                  </a:solidFill>
                  <a:latin typeface="ＭＳ Ｐゴシック" panose="020B0600070205080204" pitchFamily="50" charset="-128"/>
                  <a:ea typeface="ＭＳ Ｐゴシック" panose="020B0600070205080204" pitchFamily="50" charset="-128"/>
                </a:rPr>
                <a:t>希望する</a:t>
              </a:r>
            </a:p>
          </p:txBody>
        </p:sp>
        <p:sp>
          <p:nvSpPr>
            <p:cNvPr id="11" name="正方形/長方形 10">
              <a:extLst>
                <a:ext uri="{FF2B5EF4-FFF2-40B4-BE49-F238E27FC236}">
                  <a16:creationId xmlns:a16="http://schemas.microsoft.com/office/drawing/2014/main" id="{317E3E55-5D4D-C706-A363-E12CE4E0568E}"/>
                </a:ext>
              </a:extLst>
            </p:cNvPr>
            <p:cNvSpPr/>
            <p:nvPr/>
          </p:nvSpPr>
          <p:spPr>
            <a:xfrm>
              <a:off x="2744242" y="1011513"/>
              <a:ext cx="108000" cy="108000"/>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2" name="テキスト ボックス 11">
              <a:extLst>
                <a:ext uri="{FF2B5EF4-FFF2-40B4-BE49-F238E27FC236}">
                  <a16:creationId xmlns:a16="http://schemas.microsoft.com/office/drawing/2014/main" id="{81B1CAA7-6A7A-8D50-D4F1-8DF207D662B9}"/>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solidFill>
                    <a:srgbClr val="FF0000"/>
                  </a:solidFill>
                  <a:latin typeface="ＭＳ Ｐゴシック" panose="020B0600070205080204" pitchFamily="50" charset="-128"/>
                  <a:ea typeface="ＭＳ Ｐゴシック" panose="020B0600070205080204" pitchFamily="50" charset="-128"/>
                </a:rPr>
                <a:t>希望しない</a:t>
              </a:r>
            </a:p>
          </p:txBody>
        </p:sp>
        <p:sp>
          <p:nvSpPr>
            <p:cNvPr id="13" name="テキスト ボックス 12">
              <a:extLst>
                <a:ext uri="{FF2B5EF4-FFF2-40B4-BE49-F238E27FC236}">
                  <a16:creationId xmlns:a16="http://schemas.microsoft.com/office/drawing/2014/main" id="{0258EA9D-447A-DBA5-7ABB-AB4A4F4C8554}"/>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solidFill>
                    <a:srgbClr val="FF0000"/>
                  </a:solidFill>
                  <a:latin typeface="ＭＳ Ｐゴシック" panose="020B0600070205080204" pitchFamily="50" charset="-128"/>
                  <a:ea typeface="ＭＳ Ｐゴシック" panose="020B0600070205080204" pitchFamily="50" charset="-128"/>
                </a:rPr>
                <a:t>窓口受取</a:t>
              </a:r>
            </a:p>
          </p:txBody>
        </p:sp>
      </p:gr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80E55BC-FDD2-4683-BCA7-808E8A1BA5D8}"/>
</file>

<file path=customXml/itemProps2.xml><?xml version="1.0" encoding="utf-8"?>
<ds:datastoreItem xmlns:ds="http://schemas.openxmlformats.org/officeDocument/2006/customXml" ds:itemID="{3A3868AD-7059-4E27-A4A4-C24ABC10B8CC}"/>
</file>

<file path=customXml/itemProps3.xml><?xml version="1.0" encoding="utf-8"?>
<ds:datastoreItem xmlns:ds="http://schemas.openxmlformats.org/officeDocument/2006/customXml" ds:itemID="{F3511148-D517-4D0D-BAE7-9A000D7FBF1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855</TotalTime>
  <Words>677</Words>
  <Application>Microsoft Office PowerPoint</Application>
  <PresentationFormat>A4 210 x 297 mm</PresentationFormat>
  <Paragraphs>103</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90</cp:revision>
  <dcterms:created xsi:type="dcterms:W3CDTF">2022-01-20T04:34:58Z</dcterms:created>
  <dcterms:modified xsi:type="dcterms:W3CDTF">2025-07-28T07:37:39Z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