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268516"/>
            <a:ext cx="5760000" cy="25083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339624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3136900" algn="l"/>
                        </a:tabLst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○保険証券番号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○保険の種類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○契約年月日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○満期年月日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○保険契約者名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○被保険者名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○保険金の受取人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○保険金額（満期・死亡・災害死亡）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○保険料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○解約返戻金額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○積立配当金額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○貸付残高</a:t>
                      </a: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490079"/>
              </p:ext>
            </p:extLst>
          </p:nvPr>
        </p:nvGraphicFramePr>
        <p:xfrm>
          <a:off x="1062548" y="7460351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15048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868446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058826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4828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56072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7970670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F6EC1A3-10C7-48BF-8EDA-E50BA24BAA49}"/>
              </a:ext>
            </a:extLst>
          </p:cNvPr>
          <p:cNvSpPr/>
          <p:nvPr/>
        </p:nvSpPr>
        <p:spPr>
          <a:xfrm>
            <a:off x="3892757" y="8176242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176242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4828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8853B0C-C2DE-4CA3-9DD7-15DDA9933D30}"/>
              </a:ext>
            </a:extLst>
          </p:cNvPr>
          <p:cNvSpPr/>
          <p:nvPr/>
        </p:nvSpPr>
        <p:spPr>
          <a:xfrm>
            <a:off x="1886696" y="705644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ED3AB97A-1A4D-46D3-804E-216DD4361ECE}"/>
              </a:ext>
            </a:extLst>
          </p:cNvPr>
          <p:cNvSpPr/>
          <p:nvPr/>
        </p:nvSpPr>
        <p:spPr>
          <a:xfrm>
            <a:off x="2510978" y="775021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673A431-1C54-45CA-99B7-72F6E7B2FB04}"/>
              </a:ext>
            </a:extLst>
          </p:cNvPr>
          <p:cNvSpPr/>
          <p:nvPr/>
        </p:nvSpPr>
        <p:spPr>
          <a:xfrm>
            <a:off x="1628440" y="817624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</p:spTree>
    <p:extLst>
      <p:ext uri="{BB962C8B-B14F-4D97-AF65-F5344CB8AC3E}">
        <p14:creationId xmlns:p14="http://schemas.microsoft.com/office/powerpoint/2010/main" val="394247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199267"/>
            <a:ext cx="5760000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396456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r>
                        <a:rPr lang="ja-JP" altLang="en-US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（具体的に記載）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90592"/>
              </p:ext>
            </p:extLst>
          </p:nvPr>
        </p:nvGraphicFramePr>
        <p:xfrm>
          <a:off x="1062548" y="7501862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56559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　　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909957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106140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8979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97583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8012181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217753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8979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55614BA-5FBA-4222-8F53-D36B9A36F0B9}"/>
              </a:ext>
            </a:extLst>
          </p:cNvPr>
          <p:cNvSpPr/>
          <p:nvPr/>
        </p:nvSpPr>
        <p:spPr>
          <a:xfrm>
            <a:off x="5133860" y="22880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再照会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4015107-AB4C-4A15-BC92-D004AAF1A2A7}"/>
              </a:ext>
            </a:extLst>
          </p:cNvPr>
          <p:cNvSpPr/>
          <p:nvPr/>
        </p:nvSpPr>
        <p:spPr>
          <a:xfrm>
            <a:off x="1134642" y="5923938"/>
            <a:ext cx="5584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1038E6-230E-4812-878E-56AA02CB39F8}"/>
              </a:ext>
            </a:extLst>
          </p:cNvPr>
          <p:cNvSpPr/>
          <p:nvPr/>
        </p:nvSpPr>
        <p:spPr>
          <a:xfrm>
            <a:off x="1886696" y="711359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11C0A5B4-B58D-449C-BE71-CAC78BF06723}"/>
              </a:ext>
            </a:extLst>
          </p:cNvPr>
          <p:cNvSpPr/>
          <p:nvPr/>
        </p:nvSpPr>
        <p:spPr>
          <a:xfrm>
            <a:off x="2510978" y="780736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B2D811AD-BBC8-47F1-A893-7BF57093DE3F}"/>
              </a:ext>
            </a:extLst>
          </p:cNvPr>
          <p:cNvSpPr/>
          <p:nvPr/>
        </p:nvSpPr>
        <p:spPr>
          <a:xfrm>
            <a:off x="1628440" y="823339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6FF2A44-B92B-40CF-9630-7C09611911D5}"/>
              </a:ext>
            </a:extLst>
          </p:cNvPr>
          <p:cNvSpPr/>
          <p:nvPr/>
        </p:nvSpPr>
        <p:spPr>
          <a:xfrm>
            <a:off x="3817487" y="8217753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10992087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EC8CC39-0EBD-4C43-89C3-12A4C693EA53}"/>
</file>

<file path=customXml/itemProps2.xml><?xml version="1.0" encoding="utf-8"?>
<ds:datastoreItem xmlns:ds="http://schemas.openxmlformats.org/officeDocument/2006/customXml" ds:itemID="{65925B48-3BC3-40F8-90D7-912DAAD7A363}"/>
</file>

<file path=customXml/itemProps3.xml><?xml version="1.0" encoding="utf-8"?>
<ds:datastoreItem xmlns:ds="http://schemas.openxmlformats.org/officeDocument/2006/customXml" ds:itemID="{B37C035D-5DF0-4826-B864-5A36BACD6F2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636</Words>
  <Application>Microsoft Office PowerPoint</Application>
  <PresentationFormat>A4 210 x 297 mm</PresentationFormat>
  <Paragraphs>95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60</cp:revision>
  <dcterms:created xsi:type="dcterms:W3CDTF">2022-01-20T04:34:58Z</dcterms:created>
  <dcterms:modified xsi:type="dcterms:W3CDTF">2023-03-10T02:29:52Z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3cbc9498-6a22-47a7-a34b-56f9ea13694b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