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21EFF13-47FD-412F-AE5D-9CAE8EDFB89E}"/>
</file>

<file path=customXml/itemProps2.xml><?xml version="1.0" encoding="utf-8"?>
<ds:datastoreItem xmlns:ds="http://schemas.openxmlformats.org/officeDocument/2006/customXml" ds:itemID="{3198DE56-88AD-4AEE-AE68-58815851E3F4}"/>
</file>

<file path=customXml/itemProps3.xml><?xml version="1.0" encoding="utf-8"?>
<ds:datastoreItem xmlns:ds="http://schemas.openxmlformats.org/officeDocument/2006/customXml" ds:itemID="{A2EB2EF8-C0D5-478F-91BC-B39114BD46B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699</TotalTime>
  <Words>388</Words>
  <Application>Microsoft Office PowerPoint</Application>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99</cp:revision>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