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EB4918-C794-4A35-8A7E-0D3D19803057}"/>
</file>

<file path=customXml/itemProps2.xml><?xml version="1.0" encoding="utf-8"?>
<ds:datastoreItem xmlns:ds="http://schemas.openxmlformats.org/officeDocument/2006/customXml" ds:itemID="{72EBE591-F57E-4993-9F95-B6C9572F9438}"/>
</file>

<file path=customXml/itemProps3.xml><?xml version="1.0" encoding="utf-8"?>
<ds:datastoreItem xmlns:ds="http://schemas.openxmlformats.org/officeDocument/2006/customXml" ds:itemID="{0CE3342C-B66C-4427-B466-9FA0DF56BB9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Application>Microsoft Office PowerPoint</Application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77</cp:revision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