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生活保護法介護券送付書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9580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0887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70264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5347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20835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521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33657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870982" y="3809332"/>
            <a:ext cx="48755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23C2F2-574A-B7D5-04C0-DB4B0CBD9C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F43659D-228A-41DC-614C-EE1218E3E1E2}"/>
              </a:ext>
            </a:extLst>
          </p:cNvPr>
          <p:cNvSpPr/>
          <p:nvPr/>
        </p:nvSpPr>
        <p:spPr>
          <a:xfrm>
            <a:off x="545565" y="2493251"/>
            <a:ext cx="92415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202518F-24BD-45BE-B2E6-1D819C28196E}"/>
</file>

<file path=customXml/itemProps2.xml><?xml version="1.0" encoding="utf-8"?>
<ds:datastoreItem xmlns:ds="http://schemas.openxmlformats.org/officeDocument/2006/customXml" ds:itemID="{10047B8D-85C4-4B7C-82C6-F81C070E146B}"/>
</file>

<file path=customXml/itemProps3.xml><?xml version="1.0" encoding="utf-8"?>
<ds:datastoreItem xmlns:ds="http://schemas.openxmlformats.org/officeDocument/2006/customXml" ds:itemID="{C4D573D5-38B3-44BB-91BD-AA87399C5B1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85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111</cp:revision>
  <cp:lastPrinted>2022-11-24T07:25:00Z</cp:lastPrinted>
  <dcterms:created xsi:type="dcterms:W3CDTF">2022-01-20T04:34:58Z</dcterms:created>
  <dcterms:modified xsi:type="dcterms:W3CDTF">2025-08-06T10:31:05Z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