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3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2217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25369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EC08713-A73D-F5DF-F484-4172852DCEC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BE4478F-23BF-492F-BC8B-DE688E5E2C7B}"/>
</file>

<file path=customXml/itemProps2.xml><?xml version="1.0" encoding="utf-8"?>
<ds:datastoreItem xmlns:ds="http://schemas.openxmlformats.org/officeDocument/2006/customXml" ds:itemID="{77C0557A-0992-4379-93D3-3E9CA431C684}"/>
</file>

<file path=customXml/itemProps3.xml><?xml version="1.0" encoding="utf-8"?>
<ds:datastoreItem xmlns:ds="http://schemas.openxmlformats.org/officeDocument/2006/customXml" ds:itemID="{09983D42-9082-4DAB-BE08-B3E4B7E872A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722</TotalTime>
  <Words>101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108</cp:revision>
  <cp:lastPrinted>2022-11-24T07:25:00Z</cp:lastPrinted>
  <dcterms:created xsi:type="dcterms:W3CDTF">2022-01-20T04:34:58Z</dcterms:created>
  <dcterms:modified xsi:type="dcterms:W3CDTF">2025-01-24T01:59:40Z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