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200" d="100"/>
          <a:sy n="200" d="100"/>
        </p:scale>
        <p:origin x="144" y="-22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2025/7/28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 name="正方形/長方形 1">
            <a:extLst>
              <a:ext uri="{FF2B5EF4-FFF2-40B4-BE49-F238E27FC236}">
                <a16:creationId xmlns:a16="http://schemas.microsoft.com/office/drawing/2014/main" id="{89563039-5629-7EB9-3B03-12AC7195AAA7}"/>
              </a:ext>
            </a:extLst>
          </p:cNvPr>
          <p:cNvSpPr/>
          <p:nvPr/>
        </p:nvSpPr>
        <p:spPr>
          <a:xfrm>
            <a:off x="2382547" y="1622651"/>
            <a:ext cx="636878"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F1F5BD1-9113-4DFD-95ED-E24684CD91D8}"/>
</file>

<file path=customXml/itemProps2.xml><?xml version="1.0" encoding="utf-8"?>
<ds:datastoreItem xmlns:ds="http://schemas.openxmlformats.org/officeDocument/2006/customXml" ds:itemID="{2763861D-4526-4383-9922-C71719219439}"/>
</file>

<file path=customXml/itemProps3.xml><?xml version="1.0" encoding="utf-8"?>
<ds:datastoreItem xmlns:ds="http://schemas.openxmlformats.org/officeDocument/2006/customXml" ds:itemID="{63F9689C-0568-4EF4-B9C4-F1937321CB3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1637</TotalTime>
  <Words>486</Words>
  <Application>Microsoft Office PowerPoint</Application>
  <PresentationFormat>A4 210 x 297 mm</PresentationFormat>
  <Paragraphs>42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98</cp:revision>
  <dcterms:created xsi:type="dcterms:W3CDTF">2022-01-20T04:34:58Z</dcterms:created>
  <dcterms:modified xsi:type="dcterms:W3CDTF">2025-07-28T09:08:02Z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