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22B72F3-3410-46AC-BCBB-DFABA4809660}"/>
</file>

<file path=customXml/itemProps2.xml><?xml version="1.0" encoding="utf-8"?>
<ds:datastoreItem xmlns:ds="http://schemas.openxmlformats.org/officeDocument/2006/customXml" ds:itemID="{9A1FA33A-A4AA-4376-820E-5E292AFA9705}"/>
</file>

<file path=customXml/itemProps3.xml><?xml version="1.0" encoding="utf-8"?>
<ds:datastoreItem xmlns:ds="http://schemas.openxmlformats.org/officeDocument/2006/customXml" ds:itemID="{E5EF0572-FE35-416A-882A-57586147779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115</cp:revision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