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01E3157-CA87-4680-820A-6E2178CBC432}"/>
</file>

<file path=customXml/itemProps2.xml><?xml version="1.0" encoding="utf-8"?>
<ds:datastoreItem xmlns:ds="http://schemas.openxmlformats.org/officeDocument/2006/customXml" ds:itemID="{6C733270-FE01-4539-8E03-E03009A50948}"/>
</file>

<file path=customXml/itemProps3.xml><?xml version="1.0" encoding="utf-8"?>
<ds:datastoreItem xmlns:ds="http://schemas.openxmlformats.org/officeDocument/2006/customXml" ds:itemID="{B1798B2F-A81E-4D05-A113-C476FF505FC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Application>Microsoft Office PowerPoint</Application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