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4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6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2008" y="-137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00" y="1025309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zh-TW" altLang="en-US" sz="1100" b="0" i="0" u="none" strike="noStrike" cap="none" spc="600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医療券転帰通知書（兼受領書）</a:t>
            </a:r>
            <a:endParaRPr kumimoji="0" lang="en-US" altLang="ja-JP" sz="1100" b="0" i="0" u="none" strike="noStrike" cap="none" spc="6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1682998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1" y="1851901"/>
            <a:ext cx="7559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0346" y="2020804"/>
            <a:ext cx="52789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6506860"/>
              </p:ext>
            </p:extLst>
          </p:nvPr>
        </p:nvGraphicFramePr>
        <p:xfrm>
          <a:off x="152121" y="3828696"/>
          <a:ext cx="6335272" cy="53695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800">
                  <a:extLst>
                    <a:ext uri="{9D8B030D-6E8A-4147-A177-3AD203B41FA5}">
                      <a16:colId xmlns:a16="http://schemas.microsoft.com/office/drawing/2014/main" val="540950854"/>
                    </a:ext>
                  </a:extLst>
                </a:gridCol>
                <a:gridCol w="743367">
                  <a:extLst>
                    <a:ext uri="{9D8B030D-6E8A-4147-A177-3AD203B41FA5}">
                      <a16:colId xmlns:a16="http://schemas.microsoft.com/office/drawing/2014/main" val="3162810299"/>
                    </a:ext>
                  </a:extLst>
                </a:gridCol>
                <a:gridCol w="1015103">
                  <a:extLst>
                    <a:ext uri="{9D8B030D-6E8A-4147-A177-3AD203B41FA5}">
                      <a16:colId xmlns:a16="http://schemas.microsoft.com/office/drawing/2014/main" val="3552089949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3562525389"/>
                    </a:ext>
                  </a:extLst>
                </a:gridCol>
                <a:gridCol w="519430">
                  <a:extLst>
                    <a:ext uri="{9D8B030D-6E8A-4147-A177-3AD203B41FA5}">
                      <a16:colId xmlns:a16="http://schemas.microsoft.com/office/drawing/2014/main" val="1266195643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4286820527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818187212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1200509879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412709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340242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50621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社保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後保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精神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結核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自立等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転帰月日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未使用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１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2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3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4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5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6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9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080088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327898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12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9444279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517899" y="4453924"/>
            <a:ext cx="61674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DF01951F-DB0F-42D2-9F7E-0F76227ED795}"/>
              </a:ext>
            </a:extLst>
          </p:cNvPr>
          <p:cNvSpPr/>
          <p:nvPr/>
        </p:nvSpPr>
        <p:spPr>
          <a:xfrm>
            <a:off x="3423798" y="2009387"/>
            <a:ext cx="756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spc="3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所在地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1A84E3E-E9A7-4CBA-B9A6-D2AE211C1B90}"/>
              </a:ext>
            </a:extLst>
          </p:cNvPr>
          <p:cNvSpPr/>
          <p:nvPr/>
        </p:nvSpPr>
        <p:spPr>
          <a:xfrm>
            <a:off x="3423798" y="2345905"/>
            <a:ext cx="756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spc="3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病院名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10AC736C-3CE7-49E7-A633-1B414BDD9DEE}"/>
              </a:ext>
            </a:extLst>
          </p:cNvPr>
          <p:cNvSpPr/>
          <p:nvPr/>
        </p:nvSpPr>
        <p:spPr>
          <a:xfrm>
            <a:off x="3423798" y="2682423"/>
            <a:ext cx="756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spc="3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院長名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104989D-DBF7-4D15-A3AD-B267D37B2EE1}"/>
              </a:ext>
            </a:extLst>
          </p:cNvPr>
          <p:cNvSpPr/>
          <p:nvPr/>
        </p:nvSpPr>
        <p:spPr>
          <a:xfrm>
            <a:off x="557454" y="3419972"/>
            <a:ext cx="4315113" cy="40872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下記のとおり医療券を受領し、転帰の状況について報告します。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55DB8DC3-E30A-461B-9CD6-D76220F98B78}"/>
              </a:ext>
            </a:extLst>
          </p:cNvPr>
          <p:cNvSpPr/>
          <p:nvPr/>
        </p:nvSpPr>
        <p:spPr>
          <a:xfrm>
            <a:off x="5794376" y="9317786"/>
            <a:ext cx="8370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1237C36-C3BF-4557-932D-B974898F203F}"/>
              </a:ext>
            </a:extLst>
          </p:cNvPr>
          <p:cNvSpPr/>
          <p:nvPr/>
        </p:nvSpPr>
        <p:spPr>
          <a:xfrm>
            <a:off x="152121" y="9253751"/>
            <a:ext cx="4315113" cy="40872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・必ず福祉事務所へ直送してください。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・また、受診なしの場合は未使用の欄に「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×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」印を記入してください。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006207D6-8E2E-48CE-B09C-364C8104C61F}"/>
              </a:ext>
            </a:extLst>
          </p:cNvPr>
          <p:cNvSpPr/>
          <p:nvPr/>
        </p:nvSpPr>
        <p:spPr>
          <a:xfrm>
            <a:off x="1369942" y="4313597"/>
            <a:ext cx="61674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87F35C2A-D48B-4844-AFE6-5FC82429A157}"/>
              </a:ext>
            </a:extLst>
          </p:cNvPr>
          <p:cNvSpPr/>
          <p:nvPr/>
        </p:nvSpPr>
        <p:spPr>
          <a:xfrm>
            <a:off x="1369941" y="4524087"/>
            <a:ext cx="61674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E2E66D91-5414-40D5-A9B1-6D88CB058416}"/>
              </a:ext>
            </a:extLst>
          </p:cNvPr>
          <p:cNvSpPr/>
          <p:nvPr/>
        </p:nvSpPr>
        <p:spPr>
          <a:xfrm>
            <a:off x="2247885" y="4437657"/>
            <a:ext cx="1451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A4FC0553-18D8-4FA8-8E47-6A2574657E29}"/>
              </a:ext>
            </a:extLst>
          </p:cNvPr>
          <p:cNvSpPr/>
          <p:nvPr/>
        </p:nvSpPr>
        <p:spPr>
          <a:xfrm>
            <a:off x="2533017" y="4437657"/>
            <a:ext cx="32924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A06CFC1C-96AE-49DE-955B-5D7BA53D10C8}"/>
              </a:ext>
            </a:extLst>
          </p:cNvPr>
          <p:cNvSpPr/>
          <p:nvPr/>
        </p:nvSpPr>
        <p:spPr>
          <a:xfrm>
            <a:off x="3005057" y="4398489"/>
            <a:ext cx="113386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単併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74B2BF13-40FD-4B18-9CC2-31C91ECBD488}"/>
              </a:ext>
            </a:extLst>
          </p:cNvPr>
          <p:cNvSpPr/>
          <p:nvPr/>
        </p:nvSpPr>
        <p:spPr>
          <a:xfrm>
            <a:off x="3220665" y="4398489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社保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FBB96F11-952C-49D7-B1F0-219BA511F32C}"/>
              </a:ext>
            </a:extLst>
          </p:cNvPr>
          <p:cNvSpPr/>
          <p:nvPr/>
        </p:nvSpPr>
        <p:spPr>
          <a:xfrm>
            <a:off x="3439829" y="4398489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後保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9B3034C5-A82C-4B31-AB11-E5490A9AAA8A}"/>
              </a:ext>
            </a:extLst>
          </p:cNvPr>
          <p:cNvSpPr/>
          <p:nvPr/>
        </p:nvSpPr>
        <p:spPr>
          <a:xfrm>
            <a:off x="3658993" y="4395240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精神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6CC9AE29-650F-4FF3-AE90-F59DE5441EC7}"/>
              </a:ext>
            </a:extLst>
          </p:cNvPr>
          <p:cNvSpPr/>
          <p:nvPr/>
        </p:nvSpPr>
        <p:spPr>
          <a:xfrm>
            <a:off x="3874601" y="4383760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結核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FFF53834-5D1B-46F8-89DC-BB8E95723875}"/>
              </a:ext>
            </a:extLst>
          </p:cNvPr>
          <p:cNvSpPr/>
          <p:nvPr/>
        </p:nvSpPr>
        <p:spPr>
          <a:xfrm>
            <a:off x="4097321" y="4357725"/>
            <a:ext cx="120498" cy="30668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自立等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1D7E1F1F-D272-42A6-9958-362D4E0AC1FD}"/>
              </a:ext>
            </a:extLst>
          </p:cNvPr>
          <p:cNvSpPr/>
          <p:nvPr/>
        </p:nvSpPr>
        <p:spPr>
          <a:xfrm>
            <a:off x="5205413" y="1495824"/>
            <a:ext cx="9525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年　　月　　日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823E00AF-823C-4507-995A-E4FEE7F50E94}"/>
              </a:ext>
            </a:extLst>
          </p:cNvPr>
          <p:cNvSpPr/>
          <p:nvPr/>
        </p:nvSpPr>
        <p:spPr>
          <a:xfrm>
            <a:off x="613940" y="1504204"/>
            <a:ext cx="98625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宛先福祉事務所名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CC4F858A-84F7-4232-A8D5-C1CF5B98D953}"/>
              </a:ext>
            </a:extLst>
          </p:cNvPr>
          <p:cNvSpPr/>
          <p:nvPr/>
        </p:nvSpPr>
        <p:spPr>
          <a:xfrm>
            <a:off x="1204070" y="2015165"/>
            <a:ext cx="29135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2FF24462-C10F-4C8F-9796-DD738FD1BA52}"/>
              </a:ext>
            </a:extLst>
          </p:cNvPr>
          <p:cNvGrpSpPr/>
          <p:nvPr/>
        </p:nvGrpSpPr>
        <p:grpSpPr>
          <a:xfrm>
            <a:off x="4252786" y="186810"/>
            <a:ext cx="2234607" cy="365760"/>
            <a:chOff x="3645000" y="1370007"/>
            <a:chExt cx="2234607" cy="365760"/>
          </a:xfrm>
        </p:grpSpPr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C6456BDF-B352-4E5F-B5DA-DD29DFE0DE6F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CB739941-A89A-42D9-A9D4-2A6443E10461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467A94F7-C5D7-4EA8-8584-27D9038295DC}"/>
              </a:ext>
            </a:extLst>
          </p:cNvPr>
          <p:cNvSpPr/>
          <p:nvPr/>
        </p:nvSpPr>
        <p:spPr>
          <a:xfrm>
            <a:off x="610346" y="672143"/>
            <a:ext cx="54696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AE9D80F-BF03-0C3F-7EAC-327C7972146C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675E3BA-9644-4767-98E8-A6B52087CEE9}"/>
</file>

<file path=customXml/itemProps2.xml><?xml version="1.0" encoding="utf-8"?>
<ds:datastoreItem xmlns:ds="http://schemas.openxmlformats.org/officeDocument/2006/customXml" ds:itemID="{B28FB4F6-47DA-4A04-B4EA-34B0ED24094E}"/>
</file>

<file path=customXml/itemProps3.xml><?xml version="1.0" encoding="utf-8"?>
<ds:datastoreItem xmlns:ds="http://schemas.openxmlformats.org/officeDocument/2006/customXml" ds:itemID="{45541358-B161-45C9-9DDF-3D9D142FE47F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709</TotalTime>
  <Words>219</Words>
  <Application>Microsoft Office PowerPoint</Application>
  <PresentationFormat>A4 210 x 297 mm</PresentationFormat>
  <Paragraphs>81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104</cp:revision>
  <dcterms:created xsi:type="dcterms:W3CDTF">2022-01-20T04:34:58Z</dcterms:created>
  <dcterms:modified xsi:type="dcterms:W3CDTF">2025-01-24T02:05:05Z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