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843D02-5A3C-479E-94FD-C4BE32E7DFDE}"/>
</file>

<file path=customXml/itemProps2.xml><?xml version="1.0" encoding="utf-8"?>
<ds:datastoreItem xmlns:ds="http://schemas.openxmlformats.org/officeDocument/2006/customXml" ds:itemID="{4625C5B5-8612-40A6-A19D-2B980BCE8AE2}"/>
</file>

<file path=customXml/itemProps3.xml><?xml version="1.0" encoding="utf-8"?>
<ds:datastoreItem xmlns:ds="http://schemas.openxmlformats.org/officeDocument/2006/customXml" ds:itemID="{1B92370C-DE42-4D9B-8926-0F9D8B20F92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Application>Microsoft Office PowerPoint</Application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71</cp:revision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