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C3D630E-56C1-476D-963E-6F6688BF717A}"/>
</file>

<file path=customXml/itemProps2.xml><?xml version="1.0" encoding="utf-8"?>
<ds:datastoreItem xmlns:ds="http://schemas.openxmlformats.org/officeDocument/2006/customXml" ds:itemID="{4EE9E4E2-3112-4166-A454-0D60D2215C12}"/>
</file>

<file path=customXml/itemProps3.xml><?xml version="1.0" encoding="utf-8"?>
<ds:datastoreItem xmlns:ds="http://schemas.openxmlformats.org/officeDocument/2006/customXml" ds:itemID="{6BFE9E09-3144-4486-8615-80ACC7D61E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Application>Microsoft Office PowerPoint</Application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93</cp:revision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