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64528F-7533-4759-B2E3-039EA8E3F069}"/>
</file>

<file path=customXml/itemProps2.xml><?xml version="1.0" encoding="utf-8"?>
<ds:datastoreItem xmlns:ds="http://schemas.openxmlformats.org/officeDocument/2006/customXml" ds:itemID="{612BBC0E-4F86-4F32-9AD9-06EE8A28976A}"/>
</file>

<file path=customXml/itemProps3.xml><?xml version="1.0" encoding="utf-8"?>
<ds:datastoreItem xmlns:ds="http://schemas.openxmlformats.org/officeDocument/2006/customXml" ds:itemID="{8F152826-71C6-427D-A791-E6BC54A38F2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153</Words>
  <Application>Microsoft Office PowerPoint</Application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