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81" autoAdjust="0"/>
    <p:restoredTop sz="94660"/>
  </p:normalViewPr>
  <p:slideViewPr>
    <p:cSldViewPr snapToGrid="0">
      <p:cViewPr>
        <p:scale>
          <a:sx n="100" d="100"/>
          <a:sy n="100" d="100"/>
        </p:scale>
        <p:origin x="702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93D612-2CD9-542A-75B4-DDC95FFF2CC2}"/>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8D8591AD-C2C7-3174-4023-38136DA7E8B4}"/>
              </a:ext>
            </a:extLst>
          </p:cNvPr>
          <p:cNvGraphicFramePr>
            <a:graphicFrameLocks noGrp="1"/>
          </p:cNvGraphicFramePr>
          <p:nvPr>
            <p:extLst>
              <p:ext uri="{D42A27DB-BD31-4B8C-83A1-F6EECF244321}">
                <p14:modId xmlns:p14="http://schemas.microsoft.com/office/powerpoint/2010/main" val="681066449"/>
              </p:ext>
            </p:extLst>
          </p:nvPr>
        </p:nvGraphicFramePr>
        <p:xfrm>
          <a:off x="272161" y="1780628"/>
          <a:ext cx="6313678" cy="6321287"/>
        </p:xfrm>
        <a:graphic>
          <a:graphicData uri="http://schemas.openxmlformats.org/drawingml/2006/table">
            <a:tbl>
              <a:tblPr firstRow="1" firstCol="1" bandRow="1">
                <a:tableStyleId>{2D5ABB26-0587-4C30-8999-92F81FD0307C}</a:tableStyleId>
              </a:tblPr>
              <a:tblGrid>
                <a:gridCol w="424032">
                  <a:extLst>
                    <a:ext uri="{9D8B030D-6E8A-4147-A177-3AD203B41FA5}">
                      <a16:colId xmlns:a16="http://schemas.microsoft.com/office/drawing/2014/main" val="4127495619"/>
                    </a:ext>
                  </a:extLst>
                </a:gridCol>
                <a:gridCol w="146149">
                  <a:extLst>
                    <a:ext uri="{9D8B030D-6E8A-4147-A177-3AD203B41FA5}">
                      <a16:colId xmlns:a16="http://schemas.microsoft.com/office/drawing/2014/main" val="240365429"/>
                    </a:ext>
                  </a:extLst>
                </a:gridCol>
                <a:gridCol w="1186575">
                  <a:extLst>
                    <a:ext uri="{9D8B030D-6E8A-4147-A177-3AD203B41FA5}">
                      <a16:colId xmlns:a16="http://schemas.microsoft.com/office/drawing/2014/main" val="3827720613"/>
                    </a:ext>
                  </a:extLst>
                </a:gridCol>
                <a:gridCol w="50885">
                  <a:extLst>
                    <a:ext uri="{9D8B030D-6E8A-4147-A177-3AD203B41FA5}">
                      <a16:colId xmlns:a16="http://schemas.microsoft.com/office/drawing/2014/main" val="4293465393"/>
                    </a:ext>
                  </a:extLst>
                </a:gridCol>
                <a:gridCol w="397587">
                  <a:extLst>
                    <a:ext uri="{9D8B030D-6E8A-4147-A177-3AD203B41FA5}">
                      <a16:colId xmlns:a16="http://schemas.microsoft.com/office/drawing/2014/main" val="496310550"/>
                    </a:ext>
                  </a:extLst>
                </a:gridCol>
                <a:gridCol w="4108450">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tc>
                <a:tc gridSpan="3">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3">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3">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3">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52886114"/>
                  </a:ext>
                </a:extLst>
              </a:tr>
              <a:tr h="378385">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振り仮名（ふりがな）</a:t>
                      </a:r>
                    </a:p>
                    <a:p>
                      <a:pPr algn="l">
                        <a:lnSpc>
                          <a:spcPts val="1200"/>
                        </a:lnSpc>
                        <a:buNone/>
                      </a:pPr>
                      <a:r>
                        <a:rPr lang="ja-JP" sz="800" kern="100" dirty="0">
                          <a:effectLst/>
                          <a:latin typeface="ＭＳ Ｐゴシック" panose="020B0600070205080204" pitchFamily="50" charset="-128"/>
                          <a:ea typeface="ＭＳ Ｐゴシック" panose="020B0600070205080204" pitchFamily="50" charset="-128"/>
                        </a:rPr>
                        <a:t>※判明している場合</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652833"/>
                  </a:ext>
                </a:extLst>
              </a:tr>
              <a:tr h="147421">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88690177"/>
                  </a:ext>
                </a:extLst>
              </a:tr>
              <a:tr h="147421">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42950052"/>
                  </a:ext>
                </a:extLst>
              </a:tr>
              <a:tr h="147421">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筆頭者氏名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4563530"/>
                  </a:ext>
                </a:extLst>
              </a:tr>
              <a:tr h="302760">
                <a:tc vMerge="1">
                  <a:txBody>
                    <a:bodyPr/>
                    <a:lstStyle/>
                    <a:p>
                      <a:endParaRPr kumimoji="1" lang="ja-JP" altLang="en-US"/>
                    </a:p>
                  </a:txBody>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住所</a:t>
                      </a:r>
                      <a:r>
                        <a:rPr lang="ja-JP" sz="800" kern="100" dirty="0">
                          <a:effectLst/>
                          <a:latin typeface="ＭＳ Ｐゴシック" panose="020B0600070205080204" pitchFamily="50" charset="-128"/>
                          <a:ea typeface="ＭＳ Ｐゴシック" panose="020B0600070205080204" pitchFamily="50" charset="-128"/>
                        </a:rPr>
                        <a:t>　　</a:t>
                      </a:r>
                    </a:p>
                    <a:p>
                      <a:pPr algn="l">
                        <a:lnSpc>
                          <a:spcPts val="1200"/>
                        </a:lnSpc>
                        <a:buNone/>
                      </a:pPr>
                      <a:r>
                        <a:rPr lang="ja-JP" sz="700" kern="100" dirty="0">
                          <a:effectLst/>
                          <a:latin typeface="ＭＳ Ｐゴシック" panose="020B0600070205080204" pitchFamily="50" charset="-128"/>
                          <a:ea typeface="ＭＳ Ｐゴシック" panose="020B0600070205080204" pitchFamily="50" charset="-128"/>
                        </a:rPr>
                        <a:t>※判明している場合</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64278463"/>
                  </a:ext>
                </a:extLst>
              </a:tr>
              <a:tr h="302760">
                <a:tc vMerge="1">
                  <a:txBody>
                    <a:bodyPr/>
                    <a:lstStyle/>
                    <a:p>
                      <a:endParaRPr kumimoji="1" lang="ja-JP" altLang="en-US"/>
                    </a:p>
                  </a:txBody>
                  <a:tcPr/>
                </a:tc>
                <a:tc gridSpan="2">
                  <a:txBody>
                    <a:bodyPr/>
                    <a:lstStyle/>
                    <a:p>
                      <a:pPr algn="l">
                        <a:lnSpc>
                          <a:spcPts val="1200"/>
                        </a:lnSpc>
                        <a:buNone/>
                      </a:pPr>
                      <a:r>
                        <a:rPr lang="ja-JP" sz="800" kern="100" dirty="0">
                          <a:effectLst/>
                          <a:latin typeface="ＭＳ Ｐゴシック" panose="020B0600070205080204" pitchFamily="50" charset="-128"/>
                          <a:ea typeface="ＭＳ Ｐゴシック" panose="020B0600070205080204" pitchFamily="50" charset="-128"/>
                        </a:rPr>
                        <a:t>生年月日</a:t>
                      </a:r>
                      <a:r>
                        <a:rPr lang="ja-JP" sz="700" kern="100" dirty="0">
                          <a:effectLst/>
                          <a:latin typeface="ＭＳ Ｐゴシック" panose="020B0600070205080204" pitchFamily="50" charset="-128"/>
                          <a:ea typeface="ＭＳ Ｐゴシック" panose="020B0600070205080204" pitchFamily="50" charset="-128"/>
                        </a:rPr>
                        <a:t>　</a:t>
                      </a:r>
                    </a:p>
                    <a:p>
                      <a:pPr algn="l">
                        <a:lnSpc>
                          <a:spcPts val="1200"/>
                        </a:lnSpc>
                        <a:buNone/>
                      </a:pPr>
                      <a:r>
                        <a:rPr lang="ja-JP" sz="700" kern="100" dirty="0">
                          <a:effectLst/>
                          <a:latin typeface="ＭＳ Ｐゴシック" panose="020B0600070205080204" pitchFamily="50" charset="-128"/>
                          <a:ea typeface="ＭＳ Ｐゴシック" panose="020B0600070205080204" pitchFamily="50" charset="-128"/>
                        </a:rPr>
                        <a:t>※判明している場合</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8308508"/>
                  </a:ext>
                </a:extLst>
              </a:tr>
              <a:tr h="69178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38357436"/>
                  </a:ext>
                </a:extLst>
              </a:tr>
              <a:tr h="147421">
                <a:tc vMerge="1">
                  <a:txBody>
                    <a:bodyPr/>
                    <a:lstStyle/>
                    <a:p>
                      <a:endParaRPr kumimoji="1" lang="ja-JP" altLang="en-US"/>
                    </a:p>
                  </a:txBody>
                  <a:tcPr/>
                </a:tc>
                <a:tc gridSpan="5">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77382587"/>
                  </a:ext>
                </a:extLst>
              </a:tr>
              <a:tr h="147421">
                <a:tc vMerge="1">
                  <a:txBody>
                    <a:bodyPr/>
                    <a:lstStyle/>
                    <a:p>
                      <a:endParaRPr kumimoji="1" lang="ja-JP" altLang="en-US"/>
                    </a:p>
                  </a:txBody>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95275653"/>
                  </a:ext>
                </a:extLst>
              </a:tr>
              <a:tr h="345915">
                <a:tc vMerge="1">
                  <a:txBody>
                    <a:bodyPr/>
                    <a:lstStyle/>
                    <a:p>
                      <a:endParaRPr kumimoji="1" lang="ja-JP" altLang="en-US"/>
                    </a:p>
                  </a:txBody>
                  <a:tcPr/>
                </a:tc>
                <a:tc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059796405"/>
                  </a:ext>
                </a:extLst>
              </a:tr>
              <a:tr h="381338">
                <a:tc vMerge="1">
                  <a:txBody>
                    <a:bodyPr/>
                    <a:lstStyle/>
                    <a:p>
                      <a:endParaRPr kumimoji="1" lang="ja-JP" altLang="en-US"/>
                    </a:p>
                  </a:txBody>
                  <a:tcPr/>
                </a:tc>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a:t>
                      </a:r>
                    </a:p>
                    <a:p>
                      <a:pPr algn="l">
                        <a:buNone/>
                      </a:pPr>
                      <a:r>
                        <a:rPr lang="ja-JP" sz="900" kern="100" dirty="0">
                          <a:effectLst/>
                          <a:latin typeface="ＭＳ Ｐゴシック" panose="020B0600070205080204" pitchFamily="50" charset="-128"/>
                          <a:ea typeface="ＭＳ Ｐゴシック" panose="020B0600070205080204" pitchFamily="50" charset="-128"/>
                        </a:rPr>
                        <a:t>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96558994"/>
                  </a:ext>
                </a:extLst>
              </a:tr>
              <a:tr h="147421">
                <a:tc vMerge="1">
                  <a:txBody>
                    <a:bodyPr/>
                    <a:lstStyle/>
                    <a:p>
                      <a:endParaRPr kumimoji="1" lang="ja-JP" altLang="en-US"/>
                    </a:p>
                  </a:txBody>
                  <a:tcPr/>
                </a:tc>
                <a:tc rowSpan="2" gridSpan="3">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請求の任に</a:t>
                      </a:r>
                    </a:p>
                    <a:p>
                      <a:pPr algn="l">
                        <a:buNone/>
                      </a:pPr>
                      <a:r>
                        <a:rPr lang="ja-JP" sz="900" kern="100">
                          <a:effectLst/>
                          <a:latin typeface="ＭＳ Ｐゴシック" panose="020B0600070205080204" pitchFamily="50" charset="-128"/>
                          <a:ea typeface="ＭＳ Ｐゴシック" panose="020B0600070205080204" pitchFamily="50" charset="-128"/>
                        </a:rPr>
                        <a:t>当たっている者※</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pPr algn="l">
                        <a:buNone/>
                      </a:pP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427663">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a:buNone/>
                      </a:pP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5485" marR="254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3">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機関の事務所の</a:t>
                      </a:r>
                    </a:p>
                    <a:p>
                      <a:pPr algn="l">
                        <a:buNone/>
                      </a:pPr>
                      <a:r>
                        <a:rPr lang="ja-JP" sz="900" kern="100">
                          <a:effectLst/>
                          <a:latin typeface="ＭＳ Ｐゴシック" panose="020B0600070205080204" pitchFamily="50" charset="-128"/>
                          <a:ea typeface="ＭＳ Ｐゴシック" panose="020B0600070205080204" pitchFamily="50" charset="-128"/>
                        </a:rPr>
                        <a:t>所在地</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3">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5485" marR="254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BE2B1E28-A9C9-F3F3-2051-2BC19898A454}"/>
              </a:ext>
            </a:extLst>
          </p:cNvPr>
          <p:cNvSpPr>
            <a:spLocks noChangeArrowheads="1"/>
          </p:cNvSpPr>
          <p:nvPr/>
        </p:nvSpPr>
        <p:spPr bwMode="auto">
          <a:xfrm>
            <a:off x="549000" y="86671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戸籍謄本等の交付について（</a:t>
            </a:r>
            <a:r>
              <a:rPr lang="zh-TW" altLang="en-US" sz="1100" dirty="0">
                <a:latin typeface="ＭＳ Ｐゴシック" panose="020B0600070205080204" pitchFamily="50" charset="-128"/>
                <a:ea typeface="ＭＳ Ｐゴシック" panose="020B0600070205080204" pitchFamily="50" charset="-128"/>
                <a:cs typeface="ＤＦ平成明朝体W3" charset="-128"/>
              </a:rPr>
              <a:t>戸籍謄本等発行依頼書</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a:t>
            </a:r>
          </a:p>
        </p:txBody>
      </p:sp>
      <p:sp>
        <p:nvSpPr>
          <p:cNvPr id="8" name="Rectangle 109">
            <a:extLst>
              <a:ext uri="{FF2B5EF4-FFF2-40B4-BE49-F238E27FC236}">
                <a16:creationId xmlns:a16="http://schemas.microsoft.com/office/drawing/2014/main" id="{A5658596-7800-8061-D74C-69CE42082884}"/>
              </a:ext>
            </a:extLst>
          </p:cNvPr>
          <p:cNvSpPr>
            <a:spLocks noChangeArrowheads="1"/>
          </p:cNvSpPr>
          <p:nvPr/>
        </p:nvSpPr>
        <p:spPr bwMode="auto">
          <a:xfrm>
            <a:off x="549000" y="1540317"/>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 name="Rectangle 109">
            <a:extLst>
              <a:ext uri="{FF2B5EF4-FFF2-40B4-BE49-F238E27FC236}">
                <a16:creationId xmlns:a16="http://schemas.microsoft.com/office/drawing/2014/main" id="{952F650D-5B53-1682-3BB9-063C732C8C8F}"/>
              </a:ext>
            </a:extLst>
          </p:cNvPr>
          <p:cNvSpPr>
            <a:spLocks noChangeArrowheads="1"/>
          </p:cNvSpPr>
          <p:nvPr/>
        </p:nvSpPr>
        <p:spPr bwMode="auto">
          <a:xfrm>
            <a:off x="549000" y="1169484"/>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　保護の決定又は実施のため（生活保護法第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項及び第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項から第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項）に必要となりますので、生活保護法第</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29</a:t>
            </a:r>
            <a:r>
              <a:rPr lang="ja-JP" altLang="en-US" sz="900" dirty="0">
                <a:latin typeface="ＭＳ Ｐゴシック" panose="020B0600070205080204" pitchFamily="50" charset="-128"/>
                <a:ea typeface="ＭＳ Ｐゴシック" panose="020B0600070205080204" pitchFamily="50" charset="-128"/>
                <a:cs typeface="ＤＦ平成明朝体W3" charset="-128"/>
              </a:rPr>
              <a:t>条に基づき、下記の者の戸籍謄本等を交付願います。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1" name="グループ化 10">
            <a:extLst>
              <a:ext uri="{FF2B5EF4-FFF2-40B4-BE49-F238E27FC236}">
                <a16:creationId xmlns:a16="http://schemas.microsoft.com/office/drawing/2014/main" id="{9A45C793-3CD2-F2C6-E516-B07F6012E896}"/>
              </a:ext>
            </a:extLst>
          </p:cNvPr>
          <p:cNvGrpSpPr/>
          <p:nvPr/>
        </p:nvGrpSpPr>
        <p:grpSpPr>
          <a:xfrm>
            <a:off x="272161" y="166769"/>
            <a:ext cx="1296000" cy="635296"/>
            <a:chOff x="613942" y="838599"/>
            <a:chExt cx="1296000" cy="635296"/>
          </a:xfrm>
        </p:grpSpPr>
        <p:sp>
          <p:nvSpPr>
            <p:cNvPr id="12" name="正方形/長方形 11">
              <a:extLst>
                <a:ext uri="{FF2B5EF4-FFF2-40B4-BE49-F238E27FC236}">
                  <a16:creationId xmlns:a16="http://schemas.microsoft.com/office/drawing/2014/main" id="{87E88367-01EA-28C3-B689-C299C1467529}"/>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13" name="正方形/長方形 12">
              <a:extLst>
                <a:ext uri="{FF2B5EF4-FFF2-40B4-BE49-F238E27FC236}">
                  <a16:creationId xmlns:a16="http://schemas.microsoft.com/office/drawing/2014/main" id="{CEA747C7-FB9D-1DD5-2929-2D8CDC65783A}"/>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14" name="正方形/長方形 13">
              <a:extLst>
                <a:ext uri="{FF2B5EF4-FFF2-40B4-BE49-F238E27FC236}">
                  <a16:creationId xmlns:a16="http://schemas.microsoft.com/office/drawing/2014/main" id="{7139DAD4-B6E6-E50E-3FA2-7A2279EB21A5}"/>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15" name="正方形/長方形 14">
              <a:extLst>
                <a:ext uri="{FF2B5EF4-FFF2-40B4-BE49-F238E27FC236}">
                  <a16:creationId xmlns:a16="http://schemas.microsoft.com/office/drawing/2014/main" id="{01A3CC1D-F21E-72BC-C25F-74A652A1180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16" name="正方形/長方形 15">
              <a:extLst>
                <a:ext uri="{FF2B5EF4-FFF2-40B4-BE49-F238E27FC236}">
                  <a16:creationId xmlns:a16="http://schemas.microsoft.com/office/drawing/2014/main" id="{01A30962-B06E-7E76-47D8-CB844971B40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17" name="グループ化 16">
            <a:extLst>
              <a:ext uri="{FF2B5EF4-FFF2-40B4-BE49-F238E27FC236}">
                <a16:creationId xmlns:a16="http://schemas.microsoft.com/office/drawing/2014/main" id="{C6AB628F-E518-F83C-3B10-7F244788CDEB}"/>
              </a:ext>
            </a:extLst>
          </p:cNvPr>
          <p:cNvGrpSpPr/>
          <p:nvPr/>
        </p:nvGrpSpPr>
        <p:grpSpPr>
          <a:xfrm>
            <a:off x="5937839" y="119144"/>
            <a:ext cx="648000" cy="297491"/>
            <a:chOff x="5669633" y="669696"/>
            <a:chExt cx="648000" cy="297491"/>
          </a:xfrm>
        </p:grpSpPr>
        <p:sp>
          <p:nvSpPr>
            <p:cNvPr id="18" name="正方形/長方形 17">
              <a:extLst>
                <a:ext uri="{FF2B5EF4-FFF2-40B4-BE49-F238E27FC236}">
                  <a16:creationId xmlns:a16="http://schemas.microsoft.com/office/drawing/2014/main" id="{DE2F7FE3-3143-EBE5-4509-B974B5CD69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253B05B4-977A-3264-146D-02828078C7F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20" name="グループ化 19">
            <a:extLst>
              <a:ext uri="{FF2B5EF4-FFF2-40B4-BE49-F238E27FC236}">
                <a16:creationId xmlns:a16="http://schemas.microsoft.com/office/drawing/2014/main" id="{9663632F-F521-179D-6E2D-91BB19E90509}"/>
              </a:ext>
            </a:extLst>
          </p:cNvPr>
          <p:cNvGrpSpPr/>
          <p:nvPr/>
        </p:nvGrpSpPr>
        <p:grpSpPr>
          <a:xfrm>
            <a:off x="4388376" y="466414"/>
            <a:ext cx="2202321" cy="397563"/>
            <a:chOff x="4074450" y="1146506"/>
            <a:chExt cx="2202321" cy="397563"/>
          </a:xfrm>
        </p:grpSpPr>
        <p:sp>
          <p:nvSpPr>
            <p:cNvPr id="21" name="正方形/長方形 20">
              <a:extLst>
                <a:ext uri="{FF2B5EF4-FFF2-40B4-BE49-F238E27FC236}">
                  <a16:creationId xmlns:a16="http://schemas.microsoft.com/office/drawing/2014/main" id="{44E54132-966E-1739-3811-D8979B54EDD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2" name="正方形/長方形 21">
              <a:extLst>
                <a:ext uri="{FF2B5EF4-FFF2-40B4-BE49-F238E27FC236}">
                  <a16:creationId xmlns:a16="http://schemas.microsoft.com/office/drawing/2014/main" id="{3833B89D-E963-2303-D221-6315EB976E71}"/>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9D1DB6E4-2691-A0DC-2C5B-13C132DEFE8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DE3E857D-38F7-C58A-39B9-EACCB8136193}"/>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grpSp>
      <p:grpSp>
        <p:nvGrpSpPr>
          <p:cNvPr id="25" name="グループ化 24">
            <a:extLst>
              <a:ext uri="{FF2B5EF4-FFF2-40B4-BE49-F238E27FC236}">
                <a16:creationId xmlns:a16="http://schemas.microsoft.com/office/drawing/2014/main" id="{296E54D1-36E5-F04E-3C1F-5C047A3D342A}"/>
              </a:ext>
            </a:extLst>
          </p:cNvPr>
          <p:cNvGrpSpPr/>
          <p:nvPr/>
        </p:nvGrpSpPr>
        <p:grpSpPr>
          <a:xfrm>
            <a:off x="4729790" y="8121254"/>
            <a:ext cx="1856049" cy="982674"/>
            <a:chOff x="4410456" y="8486945"/>
            <a:chExt cx="1856049" cy="982674"/>
          </a:xfrm>
        </p:grpSpPr>
        <p:sp>
          <p:nvSpPr>
            <p:cNvPr id="26" name="テキスト ボックス 25">
              <a:extLst>
                <a:ext uri="{FF2B5EF4-FFF2-40B4-BE49-F238E27FC236}">
                  <a16:creationId xmlns:a16="http://schemas.microsoft.com/office/drawing/2014/main" id="{680E7E07-7E4F-FE78-F90F-6CA46D607D01}"/>
                </a:ext>
              </a:extLst>
            </p:cNvPr>
            <p:cNvSpPr txBox="1"/>
            <p:nvPr/>
          </p:nvSpPr>
          <p:spPr>
            <a:xfrm>
              <a:off x="4410456" y="8486945"/>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27" name="正方形/長方形 26">
              <a:extLst>
                <a:ext uri="{FF2B5EF4-FFF2-40B4-BE49-F238E27FC236}">
                  <a16:creationId xmlns:a16="http://schemas.microsoft.com/office/drawing/2014/main" id="{776B331C-2279-398A-0E42-4919639A7E96}"/>
                </a:ext>
              </a:extLst>
            </p:cNvPr>
            <p:cNvSpPr/>
            <p:nvPr/>
          </p:nvSpPr>
          <p:spPr>
            <a:xfrm>
              <a:off x="4492546" y="875036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28" name="正方形/長方形 27">
              <a:extLst>
                <a:ext uri="{FF2B5EF4-FFF2-40B4-BE49-F238E27FC236}">
                  <a16:creationId xmlns:a16="http://schemas.microsoft.com/office/drawing/2014/main" id="{4108947D-C3D6-8285-B302-E96D9CB697A8}"/>
                </a:ext>
              </a:extLst>
            </p:cNvPr>
            <p:cNvSpPr/>
            <p:nvPr/>
          </p:nvSpPr>
          <p:spPr>
            <a:xfrm>
              <a:off x="4492544" y="8931857"/>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29" name="正方形/長方形 28">
              <a:extLst>
                <a:ext uri="{FF2B5EF4-FFF2-40B4-BE49-F238E27FC236}">
                  <a16:creationId xmlns:a16="http://schemas.microsoft.com/office/drawing/2014/main" id="{64BAB2FE-2F35-91B1-80D4-FFD1EFE7DFF4}"/>
                </a:ext>
              </a:extLst>
            </p:cNvPr>
            <p:cNvSpPr/>
            <p:nvPr/>
          </p:nvSpPr>
          <p:spPr>
            <a:xfrm>
              <a:off x="4948647" y="8934027"/>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30" name="正方形/長方形 29">
              <a:extLst>
                <a:ext uri="{FF2B5EF4-FFF2-40B4-BE49-F238E27FC236}">
                  <a16:creationId xmlns:a16="http://schemas.microsoft.com/office/drawing/2014/main" id="{9D66E529-7A34-8D26-D475-381B9992696D}"/>
                </a:ext>
              </a:extLst>
            </p:cNvPr>
            <p:cNvSpPr/>
            <p:nvPr/>
          </p:nvSpPr>
          <p:spPr>
            <a:xfrm>
              <a:off x="5432192" y="8931857"/>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31" name="正方形/長方形 30">
              <a:extLst>
                <a:ext uri="{FF2B5EF4-FFF2-40B4-BE49-F238E27FC236}">
                  <a16:creationId xmlns:a16="http://schemas.microsoft.com/office/drawing/2014/main" id="{117D86A9-3D23-BE6F-8CB5-45126D0C6E88}"/>
                </a:ext>
              </a:extLst>
            </p:cNvPr>
            <p:cNvSpPr/>
            <p:nvPr/>
          </p:nvSpPr>
          <p:spPr>
            <a:xfrm>
              <a:off x="5334791" y="9126818"/>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2" name="正方形/長方形 31">
              <a:extLst>
                <a:ext uri="{FF2B5EF4-FFF2-40B4-BE49-F238E27FC236}">
                  <a16:creationId xmlns:a16="http://schemas.microsoft.com/office/drawing/2014/main" id="{53DDB6AD-05D3-2E98-4122-18B70F00B38B}"/>
                </a:ext>
              </a:extLst>
            </p:cNvPr>
            <p:cNvSpPr/>
            <p:nvPr/>
          </p:nvSpPr>
          <p:spPr>
            <a:xfrm>
              <a:off x="4492543" y="9330811"/>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33" name="正方形/長方形 32">
              <a:extLst>
                <a:ext uri="{FF2B5EF4-FFF2-40B4-BE49-F238E27FC236}">
                  <a16:creationId xmlns:a16="http://schemas.microsoft.com/office/drawing/2014/main" id="{B1C7EE57-87EF-4043-0DFA-3F20F8658F6A}"/>
                </a:ext>
              </a:extLst>
            </p:cNvPr>
            <p:cNvSpPr/>
            <p:nvPr/>
          </p:nvSpPr>
          <p:spPr>
            <a:xfrm>
              <a:off x="4466531" y="9126818"/>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34" name="正方形/長方形 33">
              <a:extLst>
                <a:ext uri="{FF2B5EF4-FFF2-40B4-BE49-F238E27FC236}">
                  <a16:creationId xmlns:a16="http://schemas.microsoft.com/office/drawing/2014/main" id="{D9895CB8-CFF4-021C-E9D4-599B08FD3DF8}"/>
                </a:ext>
              </a:extLst>
            </p:cNvPr>
            <p:cNvSpPr/>
            <p:nvPr/>
          </p:nvSpPr>
          <p:spPr>
            <a:xfrm>
              <a:off x="5356033" y="8750369"/>
              <a:ext cx="910472"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35" name="正方形/長方形 34">
              <a:extLst>
                <a:ext uri="{FF2B5EF4-FFF2-40B4-BE49-F238E27FC236}">
                  <a16:creationId xmlns:a16="http://schemas.microsoft.com/office/drawing/2014/main" id="{B7C66E33-8DE7-4B15-A558-A3EA16313FC5}"/>
                </a:ext>
              </a:extLst>
            </p:cNvPr>
            <p:cNvSpPr/>
            <p:nvPr/>
          </p:nvSpPr>
          <p:spPr>
            <a:xfrm>
              <a:off x="4940827" y="9126818"/>
              <a:ext cx="339642"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職位</a:t>
              </a:r>
            </a:p>
          </p:txBody>
        </p:sp>
      </p:grpSp>
    </p:spTree>
    <p:extLst>
      <p:ext uri="{BB962C8B-B14F-4D97-AF65-F5344CB8AC3E}">
        <p14:creationId xmlns:p14="http://schemas.microsoft.com/office/powerpoint/2010/main" val="232852283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5B474FA-00CC-4EED-A7F9-15A92D15209E}"/>
</file>

<file path=customXml/itemProps2.xml><?xml version="1.0" encoding="utf-8"?>
<ds:datastoreItem xmlns:ds="http://schemas.openxmlformats.org/officeDocument/2006/customXml" ds:itemID="{DF88B24F-C178-4A2D-B9B9-70A6CDA8106D}"/>
</file>

<file path=customXml/itemProps3.xml><?xml version="1.0" encoding="utf-8"?>
<ds:datastoreItem xmlns:ds="http://schemas.openxmlformats.org/officeDocument/2006/customXml" ds:itemID="{03B37EC7-E7EA-4E9E-859C-1E8508874C2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327</Words>
  <TotalTime>0</TotalTime>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2025-07-28T11:05:37Z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