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715452" y="2428192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68852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家賃・間代・地代証明書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7B0F151-76A6-4CC4-8918-021F5C942D53}"/>
              </a:ext>
            </a:extLst>
          </p:cNvPr>
          <p:cNvSpPr/>
          <p:nvPr/>
        </p:nvSpPr>
        <p:spPr>
          <a:xfrm>
            <a:off x="3177920" y="888635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7CE16FA-42EF-489C-9903-EFD70BB845CA}"/>
              </a:ext>
            </a:extLst>
          </p:cNvPr>
          <p:cNvSpPr/>
          <p:nvPr/>
        </p:nvSpPr>
        <p:spPr>
          <a:xfrm>
            <a:off x="3177920" y="9093500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6DB8BA16-369E-4603-BDAF-AEFD96148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19" y="8330756"/>
            <a:ext cx="3548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上記のとおり証明します。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年　　　　　月　　　　日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1" name="表 4">
            <a:extLst>
              <a:ext uri="{FF2B5EF4-FFF2-40B4-BE49-F238E27FC236}">
                <a16:creationId xmlns:a16="http://schemas.microsoft.com/office/drawing/2014/main" id="{D42D58DB-A795-477A-BB11-8151530AC6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833939"/>
              </p:ext>
            </p:extLst>
          </p:nvPr>
        </p:nvGraphicFramePr>
        <p:xfrm>
          <a:off x="747418" y="2278653"/>
          <a:ext cx="5475061" cy="5744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49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644892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416267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43637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借受人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賃貸借料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借間代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借地代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 rowSpan="2"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構　　　　造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木造　　　　　　　　　　鉄筋コンクリート造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 gridSpan="2"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zh-TW" altLang="en-US" sz="9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平屋　　　　　　　　　　（　　　　　　　）階建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　面　積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714799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権　利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敷　　　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契約更新料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　　　　件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契約期間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　月　　　日　　　～　　　年　　　月　　　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A6E1C3F-07FC-4209-A10E-053F8491B77E}"/>
              </a:ext>
            </a:extLst>
          </p:cNvPr>
          <p:cNvSpPr/>
          <p:nvPr/>
        </p:nvSpPr>
        <p:spPr>
          <a:xfrm>
            <a:off x="2715452" y="2869350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ADE644A-2905-42A3-81E5-B3F7A16E9FBA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E7B7668-5332-4637-B34D-95C9B92A2D2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8629DA3B-A560-48D2-B260-CDC7E8866F3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4A6AC8-1836-4790-8C67-A80D1661A93E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E7CF843-54A0-47A4-B986-9DCAD6D042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46149C7-5672-409E-A6FC-B3104904302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930150E9-1C67-46FD-A6EB-5B84A481460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D0BE6977-6825-421E-AEB1-E713C0CBCF4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0B1DE90-4D99-4570-AE70-F33C0AEE5B22}"/>
              </a:ext>
            </a:extLst>
          </p:cNvPr>
          <p:cNvSpPr/>
          <p:nvPr/>
        </p:nvSpPr>
        <p:spPr>
          <a:xfrm>
            <a:off x="549000" y="840030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4E87410-3F18-4F31-B937-82805B1BF3D1}"/>
</file>

<file path=customXml/itemProps2.xml><?xml version="1.0" encoding="utf-8"?>
<ds:datastoreItem xmlns:ds="http://schemas.openxmlformats.org/officeDocument/2006/customXml" ds:itemID="{2AB195A6-C6FB-43F8-AEE7-0200D5630CF2}"/>
</file>

<file path=customXml/itemProps3.xml><?xml version="1.0" encoding="utf-8"?>
<ds:datastoreItem xmlns:ds="http://schemas.openxmlformats.org/officeDocument/2006/customXml" ds:itemID="{59822BBD-7A1C-40C7-99CF-11FB8676F9E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105</Words>
  <Application>Microsoft Office PowerPoint</Application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96</cp:revision>
  <cp:lastPrinted>2022-12-02T03:44:22Z</cp:lastPrinted>
  <dcterms:created xsi:type="dcterms:W3CDTF">2022-01-20T04:34:58Z</dcterms:created>
  <dcterms:modified xsi:type="dcterms:W3CDTF">2023-03-20T00:18:50Z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