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3"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1" clrIdx="1">
    <p:extLst>
      <p:ext uri="{19B8F6BF-5375-455C-9EA6-DF929625EA0E}">
        <p15:presenceInfo xmlns:p15="http://schemas.microsoft.com/office/powerpoint/2012/main" userId="S::NAXYO@lansys.mhlw.go.jp::4d7a11ec-2f4c-41c5-b1a8-e4af30876b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73994E-3D52-405E-9833-F23A903BBAF7}" v="3" dt="2023-03-24T03:11:40.21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75" d="100"/>
          <a:sy n="75" d="100"/>
        </p:scale>
        <p:origin x="1680" y="-688"/>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13" Type="http://schemas.openxmlformats.org/officeDocument/2006/relationships/customXml" Target="../customXml/item3.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1.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kano, Takumi (JP - AB 岡野 匠)" userId="5e6993cd-c762-4216-9694-73f272f7dbd8" providerId="ADAL" clId="{4473994E-3D52-405E-9833-F23A903BBAF7}"/>
    <pc:docChg chg="undo custSel modSld">
      <pc:chgData name="Okano, Takumi (JP - AB 岡野 匠)" userId="5e6993cd-c762-4216-9694-73f272f7dbd8" providerId="ADAL" clId="{4473994E-3D52-405E-9833-F23A903BBAF7}" dt="2023-03-24T03:11:55.326" v="87" actId="20577"/>
      <pc:docMkLst>
        <pc:docMk/>
      </pc:docMkLst>
      <pc:sldChg chg="addSp modSp mod">
        <pc:chgData name="Okano, Takumi (JP - AB 岡野 匠)" userId="5e6993cd-c762-4216-9694-73f272f7dbd8" providerId="ADAL" clId="{4473994E-3D52-405E-9833-F23A903BBAF7}" dt="2023-03-24T03:11:55.326" v="87" actId="20577"/>
        <pc:sldMkLst>
          <pc:docMk/>
          <pc:sldMk cId="361747639" sldId="262"/>
        </pc:sldMkLst>
        <pc:spChg chg="add mod">
          <ac:chgData name="Okano, Takumi (JP - AB 岡野 匠)" userId="5e6993cd-c762-4216-9694-73f272f7dbd8" providerId="ADAL" clId="{4473994E-3D52-405E-9833-F23A903BBAF7}" dt="2023-03-24T03:10:46.664" v="65" actId="465"/>
          <ac:spMkLst>
            <pc:docMk/>
            <pc:sldMk cId="361747639" sldId="262"/>
            <ac:spMk id="2" creationId="{0C8444A3-1551-B82F-3FB6-0178D0B6F2B7}"/>
          </ac:spMkLst>
        </pc:spChg>
        <pc:spChg chg="mod">
          <ac:chgData name="Okano, Takumi (JP - AB 岡野 匠)" userId="5e6993cd-c762-4216-9694-73f272f7dbd8" providerId="ADAL" clId="{4473994E-3D52-405E-9833-F23A903BBAF7}" dt="2023-03-24T03:11:05.957" v="68" actId="1076"/>
          <ac:spMkLst>
            <pc:docMk/>
            <pc:sldMk cId="361747639" sldId="262"/>
            <ac:spMk id="3" creationId="{C8413F5F-B736-461A-BCC8-C61A95952DF8}"/>
          </ac:spMkLst>
        </pc:spChg>
        <pc:spChg chg="add mod">
          <ac:chgData name="Okano, Takumi (JP - AB 岡野 匠)" userId="5e6993cd-c762-4216-9694-73f272f7dbd8" providerId="ADAL" clId="{4473994E-3D52-405E-9833-F23A903BBAF7}" dt="2023-03-24T03:11:10.631" v="69" actId="1076"/>
          <ac:spMkLst>
            <pc:docMk/>
            <pc:sldMk cId="361747639" sldId="262"/>
            <ac:spMk id="6" creationId="{72952ECD-115F-C271-49D8-A62B67172187}"/>
          </ac:spMkLst>
        </pc:spChg>
        <pc:spChg chg="mod">
          <ac:chgData name="Okano, Takumi (JP - AB 岡野 匠)" userId="5e6993cd-c762-4216-9694-73f272f7dbd8" providerId="ADAL" clId="{4473994E-3D52-405E-9833-F23A903BBAF7}" dt="2023-03-24T03:10:46.664" v="65" actId="465"/>
          <ac:spMkLst>
            <pc:docMk/>
            <pc:sldMk cId="361747639" sldId="262"/>
            <ac:spMk id="7" creationId="{BDF9A0DA-F69A-2117-3BE6-1E1070F86D00}"/>
          </ac:spMkLst>
        </pc:spChg>
        <pc:spChg chg="mod">
          <ac:chgData name="Okano, Takumi (JP - AB 岡野 匠)" userId="5e6993cd-c762-4216-9694-73f272f7dbd8" providerId="ADAL" clId="{4473994E-3D52-405E-9833-F23A903BBAF7}" dt="2023-03-24T03:10:46.664" v="65" actId="465"/>
          <ac:spMkLst>
            <pc:docMk/>
            <pc:sldMk cId="361747639" sldId="262"/>
            <ac:spMk id="8" creationId="{7172633B-C3D3-5627-DF69-2335C2317982}"/>
          </ac:spMkLst>
        </pc:spChg>
        <pc:spChg chg="mod">
          <ac:chgData name="Okano, Takumi (JP - AB 岡野 匠)" userId="5e6993cd-c762-4216-9694-73f272f7dbd8" providerId="ADAL" clId="{4473994E-3D52-405E-9833-F23A903BBAF7}" dt="2023-03-24T03:11:10.631" v="69" actId="1076"/>
          <ac:spMkLst>
            <pc:docMk/>
            <pc:sldMk cId="361747639" sldId="262"/>
            <ac:spMk id="9" creationId="{93BDA667-CED0-B256-1A18-4D388EF798AC}"/>
          </ac:spMkLst>
        </pc:spChg>
        <pc:spChg chg="add mod">
          <ac:chgData name="Okano, Takumi (JP - AB 岡野 匠)" userId="5e6993cd-c762-4216-9694-73f272f7dbd8" providerId="ADAL" clId="{4473994E-3D52-405E-9833-F23A903BBAF7}" dt="2023-03-24T03:10:46.664" v="65" actId="465"/>
          <ac:spMkLst>
            <pc:docMk/>
            <pc:sldMk cId="361747639" sldId="262"/>
            <ac:spMk id="10" creationId="{13DF9891-5012-9CBD-82EC-5574DA0B78E5}"/>
          </ac:spMkLst>
        </pc:spChg>
        <pc:spChg chg="add mod">
          <ac:chgData name="Okano, Takumi (JP - AB 岡野 匠)" userId="5e6993cd-c762-4216-9694-73f272f7dbd8" providerId="ADAL" clId="{4473994E-3D52-405E-9833-F23A903BBAF7}" dt="2023-03-24T03:11:10.631" v="69" actId="1076"/>
          <ac:spMkLst>
            <pc:docMk/>
            <pc:sldMk cId="361747639" sldId="262"/>
            <ac:spMk id="11" creationId="{9F1D0B4A-F848-057C-00C7-BE5A82DBC0E4}"/>
          </ac:spMkLst>
        </pc:spChg>
        <pc:spChg chg="mod">
          <ac:chgData name="Okano, Takumi (JP - AB 岡野 匠)" userId="5e6993cd-c762-4216-9694-73f272f7dbd8" providerId="ADAL" clId="{4473994E-3D52-405E-9833-F23A903BBAF7}" dt="2023-03-24T03:11:10.631" v="69" actId="1076"/>
          <ac:spMkLst>
            <pc:docMk/>
            <pc:sldMk cId="361747639" sldId="262"/>
            <ac:spMk id="12" creationId="{44E3A2C2-4426-B607-FE05-5324FCD6EA2E}"/>
          </ac:spMkLst>
        </pc:spChg>
        <pc:spChg chg="add mod">
          <ac:chgData name="Okano, Takumi (JP - AB 岡野 匠)" userId="5e6993cd-c762-4216-9694-73f272f7dbd8" providerId="ADAL" clId="{4473994E-3D52-405E-9833-F23A903BBAF7}" dt="2023-03-24T03:11:55.326" v="87" actId="20577"/>
          <ac:spMkLst>
            <pc:docMk/>
            <pc:sldMk cId="361747639" sldId="262"/>
            <ac:spMk id="14" creationId="{A5E2F445-686B-C193-76EE-8C81CFF3FBFD}"/>
          </ac:spMkLst>
        </pc:spChg>
        <pc:spChg chg="mod">
          <ac:chgData name="Okano, Takumi (JP - AB 岡野 匠)" userId="5e6993cd-c762-4216-9694-73f272f7dbd8" providerId="ADAL" clId="{4473994E-3D52-405E-9833-F23A903BBAF7}" dt="2023-03-24T03:11:10.631" v="69" actId="1076"/>
          <ac:spMkLst>
            <pc:docMk/>
            <pc:sldMk cId="361747639" sldId="262"/>
            <ac:spMk id="22" creationId="{90B586A6-1A1F-4C10-B4A6-357A39963D21}"/>
          </ac:spMkLst>
        </pc:spChg>
        <pc:spChg chg="mod">
          <ac:chgData name="Okano, Takumi (JP - AB 岡野 匠)" userId="5e6993cd-c762-4216-9694-73f272f7dbd8" providerId="ADAL" clId="{4473994E-3D52-405E-9833-F23A903BBAF7}" dt="2023-03-24T03:11:34.118" v="70" actId="20577"/>
          <ac:spMkLst>
            <pc:docMk/>
            <pc:sldMk cId="361747639" sldId="262"/>
            <ac:spMk id="41" creationId="{964D1F19-BA8C-4282-BA8A-73E124FD408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BE61422F-E3C0-CC77-68A9-99B3922C6D06}"/>
              </a:ext>
            </a:extLst>
          </p:cNvPr>
          <p:cNvSpPr txBox="1"/>
          <p:nvPr/>
        </p:nvSpPr>
        <p:spPr>
          <a:xfrm>
            <a:off x="613942" y="4289423"/>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　被保護者氏名</a:t>
            </a:r>
            <a:endParaRPr kumimoji="1" lang="en-US" altLang="ja-JP" sz="900" dirty="0">
              <a:latin typeface="ＭＳ Ｐゴシック" panose="020B0600070205080204" pitchFamily="50" charset="-128"/>
              <a:ea typeface="ＭＳ Ｐゴシック" panose="020B0600070205080204" pitchFamily="50" charset="-128"/>
            </a:endParaRP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2209601"/>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生活保護法による医療扶助のはり・きゅうの受療連絡票</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 name="テキスト ボックス 2">
            <a:extLst>
              <a:ext uri="{FF2B5EF4-FFF2-40B4-BE49-F238E27FC236}">
                <a16:creationId xmlns:a16="http://schemas.microsoft.com/office/drawing/2014/main" id="{C8413F5F-B736-461A-BCC8-C61A95952DF8}"/>
              </a:ext>
            </a:extLst>
          </p:cNvPr>
          <p:cNvSpPr txBox="1"/>
          <p:nvPr/>
        </p:nvSpPr>
        <p:spPr>
          <a:xfrm>
            <a:off x="549000" y="3698866"/>
            <a:ext cx="5760000" cy="230832"/>
          </a:xfrm>
          <a:prstGeom prst="rect">
            <a:avLst/>
          </a:prstGeom>
          <a:noFill/>
        </p:spPr>
        <p:txBody>
          <a:bodyPr wrap="square" rtlCol="0">
            <a:spAutoFit/>
          </a:bodyPr>
          <a:lstStyle/>
          <a:p>
            <a:pPr algn="ctr"/>
            <a:r>
              <a:rPr kumimoji="1" lang="ja-JP" altLang="en-US" sz="900" dirty="0">
                <a:latin typeface="ＭＳ Ｐゴシック" panose="020B0600070205080204" pitchFamily="50" charset="-128"/>
                <a:ea typeface="ＭＳ Ｐゴシック" panose="020B0600070205080204" pitchFamily="50" charset="-128"/>
              </a:rPr>
              <a:t>記</a:t>
            </a:r>
          </a:p>
        </p:txBody>
      </p:sp>
      <p:sp>
        <p:nvSpPr>
          <p:cNvPr id="22" name="正方形/長方形 21">
            <a:extLst>
              <a:ext uri="{FF2B5EF4-FFF2-40B4-BE49-F238E27FC236}">
                <a16:creationId xmlns:a16="http://schemas.microsoft.com/office/drawing/2014/main" id="{90B586A6-1A1F-4C10-B4A6-357A39963D21}"/>
              </a:ext>
            </a:extLst>
          </p:cNvPr>
          <p:cNvSpPr/>
          <p:nvPr/>
        </p:nvSpPr>
        <p:spPr>
          <a:xfrm>
            <a:off x="2123071" y="4354232"/>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被保護者氏名</a:t>
            </a:r>
          </a:p>
        </p:txBody>
      </p:sp>
      <p:grpSp>
        <p:nvGrpSpPr>
          <p:cNvPr id="43" name="グループ化 42">
            <a:extLst>
              <a:ext uri="{FF2B5EF4-FFF2-40B4-BE49-F238E27FC236}">
                <a16:creationId xmlns:a16="http://schemas.microsoft.com/office/drawing/2014/main" id="{D3D7700A-D222-4554-AE5E-5BA08F85FE41}"/>
              </a:ext>
            </a:extLst>
          </p:cNvPr>
          <p:cNvGrpSpPr/>
          <p:nvPr/>
        </p:nvGrpSpPr>
        <p:grpSpPr>
          <a:xfrm>
            <a:off x="4935057" y="8525987"/>
            <a:ext cx="1469152" cy="1014714"/>
            <a:chOff x="4410455" y="8217841"/>
            <a:chExt cx="1469152" cy="1014714"/>
          </a:xfrm>
        </p:grpSpPr>
        <p:sp>
          <p:nvSpPr>
            <p:cNvPr id="50" name="テキスト ボックス 49">
              <a:extLst>
                <a:ext uri="{FF2B5EF4-FFF2-40B4-BE49-F238E27FC236}">
                  <a16:creationId xmlns:a16="http://schemas.microsoft.com/office/drawing/2014/main" id="{0AD9823B-501C-40B6-841B-42A29AF8DD73}"/>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0" name="正方形/長方形 59">
              <a:extLst>
                <a:ext uri="{FF2B5EF4-FFF2-40B4-BE49-F238E27FC236}">
                  <a16:creationId xmlns:a16="http://schemas.microsoft.com/office/drawing/2014/main" id="{F1639AFF-3E50-42DA-9C35-94125A9D6676}"/>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1" name="正方形/長方形 60">
              <a:extLst>
                <a:ext uri="{FF2B5EF4-FFF2-40B4-BE49-F238E27FC236}">
                  <a16:creationId xmlns:a16="http://schemas.microsoft.com/office/drawing/2014/main" id="{259F88D4-9AA4-4EEC-845D-7F534B71F907}"/>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2" name="正方形/長方形 61">
              <a:extLst>
                <a:ext uri="{FF2B5EF4-FFF2-40B4-BE49-F238E27FC236}">
                  <a16:creationId xmlns:a16="http://schemas.microsoft.com/office/drawing/2014/main" id="{4133CDAA-57E2-4CE7-BBCA-3250123EB3EA}"/>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3" name="正方形/長方形 62">
              <a:extLst>
                <a:ext uri="{FF2B5EF4-FFF2-40B4-BE49-F238E27FC236}">
                  <a16:creationId xmlns:a16="http://schemas.microsoft.com/office/drawing/2014/main" id="{9FA2287F-96A2-47FC-B460-00D7B84E34F6}"/>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4" name="正方形/長方形 63">
              <a:extLst>
                <a:ext uri="{FF2B5EF4-FFF2-40B4-BE49-F238E27FC236}">
                  <a16:creationId xmlns:a16="http://schemas.microsoft.com/office/drawing/2014/main" id="{75EF2C25-F24A-4C4F-B73B-D255AE5072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5" name="正方形/長方形 64">
              <a:extLst>
                <a:ext uri="{FF2B5EF4-FFF2-40B4-BE49-F238E27FC236}">
                  <a16:creationId xmlns:a16="http://schemas.microsoft.com/office/drawing/2014/main" id="{17EFE97F-1254-4D3B-8040-3C1C6DC7924A}"/>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66" name="正方形/長方形 65">
              <a:extLst>
                <a:ext uri="{FF2B5EF4-FFF2-40B4-BE49-F238E27FC236}">
                  <a16:creationId xmlns:a16="http://schemas.microsoft.com/office/drawing/2014/main" id="{03BBD1AA-6651-4ED4-838F-D81D0E07ABBB}"/>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52" name="正方形/長方形 51">
            <a:extLst>
              <a:ext uri="{FF2B5EF4-FFF2-40B4-BE49-F238E27FC236}">
                <a16:creationId xmlns:a16="http://schemas.microsoft.com/office/drawing/2014/main" id="{57A6BE02-78A0-4800-87DD-0C35A09D6867}"/>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4" name="テキスト ボックス 3">
            <a:extLst>
              <a:ext uri="{FF2B5EF4-FFF2-40B4-BE49-F238E27FC236}">
                <a16:creationId xmlns:a16="http://schemas.microsoft.com/office/drawing/2014/main" id="{5D5770A2-B822-B45F-F9CC-E9EFC8AB29FC}"/>
              </a:ext>
            </a:extLst>
          </p:cNvPr>
          <p:cNvSpPr txBox="1"/>
          <p:nvPr/>
        </p:nvSpPr>
        <p:spPr>
          <a:xfrm>
            <a:off x="549000" y="2895197"/>
            <a:ext cx="5760000" cy="646331"/>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　下記の者については、はり・きゅうを受療することを承認したのでご連絡いたします。</a:t>
            </a:r>
            <a:endParaRPr kumimoji="1" lang="en-US" altLang="ja-JP" sz="900" dirty="0">
              <a:latin typeface="ＭＳ Ｐゴシック" panose="020B0600070205080204" pitchFamily="50" charset="-128"/>
              <a:ea typeface="ＭＳ Ｐゴシック" panose="020B0600070205080204" pitchFamily="50" charset="-128"/>
            </a:endParaRPr>
          </a:p>
          <a:p>
            <a:r>
              <a:rPr kumimoji="1" lang="ja-JP" altLang="en-US" sz="900" dirty="0">
                <a:latin typeface="ＭＳ Ｐゴシック" panose="020B0600070205080204" pitchFamily="50" charset="-128"/>
                <a:ea typeface="ＭＳ Ｐゴシック" panose="020B0600070205080204" pitchFamily="50" charset="-128"/>
              </a:rPr>
              <a:t>　なお、下記期間中に病状の変化等により当該疾病についての医療が必要となった時には、当福祉事務所へ直ちにご連絡ください。</a:t>
            </a:r>
            <a:endParaRPr kumimoji="1" lang="en-US" altLang="ja-JP" sz="900" dirty="0">
              <a:latin typeface="ＭＳ Ｐゴシック" panose="020B0600070205080204" pitchFamily="50" charset="-128"/>
              <a:ea typeface="ＭＳ Ｐゴシック" panose="020B0600070205080204" pitchFamily="50" charset="-128"/>
            </a:endParaRPr>
          </a:p>
          <a:p>
            <a:r>
              <a:rPr kumimoji="1" lang="ja-JP" altLang="en-US" sz="900" dirty="0">
                <a:latin typeface="ＭＳ Ｐゴシック" panose="020B0600070205080204" pitchFamily="50" charset="-128"/>
                <a:ea typeface="ＭＳ Ｐゴシック" panose="020B0600070205080204" pitchFamily="50" charset="-128"/>
              </a:rPr>
              <a:t>　その旨を、当方より施術者へ通知します。</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BDF9A0DA-F69A-2117-3BE6-1E1070F86D00}"/>
              </a:ext>
            </a:extLst>
          </p:cNvPr>
          <p:cNvSpPr txBox="1"/>
          <p:nvPr/>
        </p:nvSpPr>
        <p:spPr>
          <a:xfrm>
            <a:off x="613942" y="5976931"/>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5</a:t>
            </a:r>
            <a:r>
              <a:rPr kumimoji="1" lang="ja-JP" altLang="en-US" sz="900" dirty="0">
                <a:latin typeface="ＭＳ Ｐゴシック" panose="020B0600070205080204" pitchFamily="50" charset="-128"/>
                <a:ea typeface="ＭＳ Ｐゴシック" panose="020B0600070205080204" pitchFamily="50" charset="-128"/>
              </a:rPr>
              <a:t>　傷病名</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7172633B-C3D3-5627-DF69-2335C2317982}"/>
              </a:ext>
            </a:extLst>
          </p:cNvPr>
          <p:cNvSpPr txBox="1"/>
          <p:nvPr/>
        </p:nvSpPr>
        <p:spPr>
          <a:xfrm>
            <a:off x="613942" y="5555054"/>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4</a:t>
            </a:r>
            <a:r>
              <a:rPr kumimoji="1" lang="ja-JP" altLang="en-US" sz="900" dirty="0">
                <a:latin typeface="ＭＳ Ｐゴシック" panose="020B0600070205080204" pitchFamily="50" charset="-128"/>
                <a:ea typeface="ＭＳ Ｐゴシック" panose="020B0600070205080204" pitchFamily="50" charset="-128"/>
              </a:rPr>
              <a:t>　承認期間</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9" name="正方形/長方形 8">
            <a:extLst>
              <a:ext uri="{FF2B5EF4-FFF2-40B4-BE49-F238E27FC236}">
                <a16:creationId xmlns:a16="http://schemas.microsoft.com/office/drawing/2014/main" id="{93BDA667-CED0-B256-1A18-4D388EF798AC}"/>
              </a:ext>
            </a:extLst>
          </p:cNvPr>
          <p:cNvSpPr/>
          <p:nvPr/>
        </p:nvSpPr>
        <p:spPr>
          <a:xfrm>
            <a:off x="2123071" y="5619863"/>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承認期間</a:t>
            </a:r>
          </a:p>
        </p:txBody>
      </p:sp>
      <p:sp>
        <p:nvSpPr>
          <p:cNvPr id="12" name="正方形/長方形 11">
            <a:extLst>
              <a:ext uri="{FF2B5EF4-FFF2-40B4-BE49-F238E27FC236}">
                <a16:creationId xmlns:a16="http://schemas.microsoft.com/office/drawing/2014/main" id="{44E3A2C2-4426-B607-FE05-5324FCD6EA2E}"/>
              </a:ext>
            </a:extLst>
          </p:cNvPr>
          <p:cNvSpPr/>
          <p:nvPr/>
        </p:nvSpPr>
        <p:spPr>
          <a:xfrm>
            <a:off x="2123071" y="6041740"/>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a:t>
            </a:r>
          </a:p>
        </p:txBody>
      </p:sp>
      <p:sp>
        <p:nvSpPr>
          <p:cNvPr id="13" name="正方形/長方形 12">
            <a:extLst>
              <a:ext uri="{FF2B5EF4-FFF2-40B4-BE49-F238E27FC236}">
                <a16:creationId xmlns:a16="http://schemas.microsoft.com/office/drawing/2014/main" id="{41080F09-5094-7AB5-FB46-163C07C70DEB}"/>
              </a:ext>
            </a:extLst>
          </p:cNvPr>
          <p:cNvSpPr/>
          <p:nvPr/>
        </p:nvSpPr>
        <p:spPr>
          <a:xfrm>
            <a:off x="5669633" y="62085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テキスト ボックス 1">
            <a:extLst>
              <a:ext uri="{FF2B5EF4-FFF2-40B4-BE49-F238E27FC236}">
                <a16:creationId xmlns:a16="http://schemas.microsoft.com/office/drawing/2014/main" id="{0C8444A3-1551-B82F-3FB6-0178D0B6F2B7}"/>
              </a:ext>
            </a:extLst>
          </p:cNvPr>
          <p:cNvSpPr txBox="1"/>
          <p:nvPr/>
        </p:nvSpPr>
        <p:spPr>
          <a:xfrm>
            <a:off x="613942" y="4711300"/>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　被保護者生年月日</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6" name="正方形/長方形 5">
            <a:extLst>
              <a:ext uri="{FF2B5EF4-FFF2-40B4-BE49-F238E27FC236}">
                <a16:creationId xmlns:a16="http://schemas.microsoft.com/office/drawing/2014/main" id="{72952ECD-115F-C271-49D8-A62B67172187}"/>
              </a:ext>
            </a:extLst>
          </p:cNvPr>
          <p:cNvSpPr/>
          <p:nvPr/>
        </p:nvSpPr>
        <p:spPr>
          <a:xfrm>
            <a:off x="2123072" y="4776109"/>
            <a:ext cx="101065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被保護者生年月日</a:t>
            </a:r>
          </a:p>
        </p:txBody>
      </p:sp>
      <p:sp>
        <p:nvSpPr>
          <p:cNvPr id="10" name="テキスト ボックス 9">
            <a:extLst>
              <a:ext uri="{FF2B5EF4-FFF2-40B4-BE49-F238E27FC236}">
                <a16:creationId xmlns:a16="http://schemas.microsoft.com/office/drawing/2014/main" id="{13DF9891-5012-9CBD-82EC-5574DA0B78E5}"/>
              </a:ext>
            </a:extLst>
          </p:cNvPr>
          <p:cNvSpPr txBox="1"/>
          <p:nvPr/>
        </p:nvSpPr>
        <p:spPr>
          <a:xfrm>
            <a:off x="613942" y="5133177"/>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　被保護者住所</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11" name="正方形/長方形 10">
            <a:extLst>
              <a:ext uri="{FF2B5EF4-FFF2-40B4-BE49-F238E27FC236}">
                <a16:creationId xmlns:a16="http://schemas.microsoft.com/office/drawing/2014/main" id="{9F1D0B4A-F848-057C-00C7-BE5A82DBC0E4}"/>
              </a:ext>
            </a:extLst>
          </p:cNvPr>
          <p:cNvSpPr/>
          <p:nvPr/>
        </p:nvSpPr>
        <p:spPr>
          <a:xfrm>
            <a:off x="2123072" y="5197986"/>
            <a:ext cx="101065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被保護者住所</a:t>
            </a:r>
          </a:p>
        </p:txBody>
      </p:sp>
      <p:sp>
        <p:nvSpPr>
          <p:cNvPr id="14" name="正方形/長方形 13">
            <a:extLst>
              <a:ext uri="{FF2B5EF4-FFF2-40B4-BE49-F238E27FC236}">
                <a16:creationId xmlns:a16="http://schemas.microsoft.com/office/drawing/2014/main" id="{A5E2F445-686B-C193-76EE-8C81CFF3FBFD}"/>
              </a:ext>
            </a:extLst>
          </p:cNvPr>
          <p:cNvSpPr/>
          <p:nvPr/>
        </p:nvSpPr>
        <p:spPr>
          <a:xfrm>
            <a:off x="613942" y="322001"/>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Tree>
    <p:extLst>
      <p:ext uri="{BB962C8B-B14F-4D97-AF65-F5344CB8AC3E}">
        <p14:creationId xmlns:p14="http://schemas.microsoft.com/office/powerpoint/2010/main" val="3617476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B077D9C-7145-46EF-B476-09D1FD428D58}"/>
</file>

<file path=customXml/itemProps2.xml><?xml version="1.0" encoding="utf-8"?>
<ds:datastoreItem xmlns:ds="http://schemas.openxmlformats.org/officeDocument/2006/customXml" ds:itemID="{9DD3F1D1-BF39-463B-AB03-72E3EE86057B}"/>
</file>

<file path=customXml/itemProps3.xml><?xml version="1.0" encoding="utf-8"?>
<ds:datastoreItem xmlns:ds="http://schemas.openxmlformats.org/officeDocument/2006/customXml" ds:itemID="{508F339D-89DA-42E3-A9A5-2F0CF89DD28D}"/>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1243</TotalTime>
  <Words>151</Words>
  <Application>Microsoft Office PowerPoint</Application>
  <PresentationFormat>A4 210 x 297 mm</PresentationFormat>
  <Paragraphs>35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92</cp:revision>
  <dcterms:created xsi:type="dcterms:W3CDTF">2022-01-20T04:34:58Z</dcterms:created>
  <dcterms:modified xsi:type="dcterms:W3CDTF">2023-03-24T03:11:57Z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