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の</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504F3EB-D7A9-4300-AA79-191A317A2942}"/>
</file>

<file path=customXml/itemProps2.xml><?xml version="1.0" encoding="utf-8"?>
<ds:datastoreItem xmlns:ds="http://schemas.openxmlformats.org/officeDocument/2006/customXml" ds:itemID="{76E201B2-DF46-4D9A-B64A-16AE9F39F84B}"/>
</file>

<file path=customXml/itemProps3.xml><?xml version="1.0" encoding="utf-8"?>
<ds:datastoreItem xmlns:ds="http://schemas.openxmlformats.org/officeDocument/2006/customXml" ds:itemID="{A0C20F1F-C4C1-4415-8FAA-4E2DBC91A8A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669</TotalTime>
  <Words>179</Words>
  <Application>Microsoft Office PowerPoint</Application>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100</cp:revision>
  <dcterms:created xsi:type="dcterms:W3CDTF">2022-01-20T04:34:58Z</dcterms:created>
  <dcterms:modified xsi:type="dcterms:W3CDTF">2023-03-20T01:01:56Z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