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no, Takumi (JP - AB 岡野 匠)" initials="OT(A岡匠" lastIdx="2" clrIdx="0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278C77C-EB84-4B87-AF00-2B4B7F9D5C90}" v="29" dt="2022-11-28T04:49:42.91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06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3360" y="9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2.xml"/><Relationship Id="rId5" Type="http://schemas.openxmlformats.org/officeDocument/2006/relationships/presProps" Target="presProps.xml"/><Relationship Id="rId10" Type="http://schemas.openxmlformats.org/officeDocument/2006/relationships/customXml" Target="../customXml/item1.xml"/><Relationship Id="rId4" Type="http://schemas.openxmlformats.org/officeDocument/2006/relationships/commentAuthors" Target="commentAuthors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1759756"/>
            <a:ext cx="5760000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2154238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　　　　　</a:t>
            </a:r>
            <a:endParaRPr lang="en-US" altLang="ja-JP"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algn="ctr" defTabSz="8064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ja-JP" altLang="en-US" sz="1100" b="0" i="0" u="none" strike="noStrike" cap="none" spc="300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生活保護法による医療機関等の指定について（指定業務通知書）</a:t>
            </a:r>
            <a:endParaRPr kumimoji="0" lang="en-US" altLang="ja-JP" sz="1100" b="0" i="0" u="none" strike="noStrike" cap="none" spc="300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0608" y="2559724"/>
            <a:ext cx="5756163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下記のとおり生活保護法に基づく医療機関等として指定しました。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記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8A6F6C7-B6A0-41DF-A7BC-52FAD12D39DB}"/>
              </a:ext>
            </a:extLst>
          </p:cNvPr>
          <p:cNvSpPr/>
          <p:nvPr/>
        </p:nvSpPr>
        <p:spPr>
          <a:xfrm>
            <a:off x="613942" y="838599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FC871053-C196-4BC5-B8E9-D61EE8A071C5}"/>
              </a:ext>
            </a:extLst>
          </p:cNvPr>
          <p:cNvSpPr/>
          <p:nvPr/>
        </p:nvSpPr>
        <p:spPr>
          <a:xfrm>
            <a:off x="613942" y="1007502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BE6CFE3-60BC-415F-A895-8B32E0170CF7}"/>
              </a:ext>
            </a:extLst>
          </p:cNvPr>
          <p:cNvSpPr/>
          <p:nvPr/>
        </p:nvSpPr>
        <p:spPr>
          <a:xfrm>
            <a:off x="613942" y="1176405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1801D5DE-F726-4705-B67C-CB207323BD48}"/>
              </a:ext>
            </a:extLst>
          </p:cNvPr>
          <p:cNvSpPr/>
          <p:nvPr/>
        </p:nvSpPr>
        <p:spPr>
          <a:xfrm>
            <a:off x="1426742" y="1176405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0460C62-B7E9-431D-9BDD-9AC86DA813D2}"/>
              </a:ext>
            </a:extLst>
          </p:cNvPr>
          <p:cNvSpPr/>
          <p:nvPr/>
        </p:nvSpPr>
        <p:spPr>
          <a:xfrm>
            <a:off x="613942" y="1345307"/>
            <a:ext cx="129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郵便カスタマーバーコード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469DD116-47D2-4E0C-A04E-11CF3168F43F}"/>
              </a:ext>
            </a:extLst>
          </p:cNvPr>
          <p:cNvSpPr/>
          <p:nvPr/>
        </p:nvSpPr>
        <p:spPr>
          <a:xfrm>
            <a:off x="5669633" y="1007502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074450" y="1345308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5007900" y="1514210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64C71B53-D61A-4653-A466-D13C6D109D70}"/>
              </a:ext>
            </a:extLst>
          </p:cNvPr>
          <p:cNvSpPr/>
          <p:nvPr/>
        </p:nvSpPr>
        <p:spPr>
          <a:xfrm>
            <a:off x="5007900" y="1345308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174B18DC-D610-4C22-931C-CF7DEAE3AF34}"/>
              </a:ext>
            </a:extLst>
          </p:cNvPr>
          <p:cNvSpPr/>
          <p:nvPr/>
        </p:nvSpPr>
        <p:spPr>
          <a:xfrm>
            <a:off x="5837794" y="1315409"/>
            <a:ext cx="438977" cy="397563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8F562BAE-16BF-48C8-8DE0-A300625BF22A}"/>
              </a:ext>
            </a:extLst>
          </p:cNvPr>
          <p:cNvSpPr/>
          <p:nvPr/>
        </p:nvSpPr>
        <p:spPr>
          <a:xfrm>
            <a:off x="5726468" y="838599"/>
            <a:ext cx="58801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graphicFrame>
        <p:nvGraphicFramePr>
          <p:cNvPr id="54" name="表 2">
            <a:extLst>
              <a:ext uri="{FF2B5EF4-FFF2-40B4-BE49-F238E27FC236}">
                <a16:creationId xmlns:a16="http://schemas.microsoft.com/office/drawing/2014/main" id="{2BC883B4-FD8F-4694-AEEA-C19B984D502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2518468"/>
              </p:ext>
            </p:extLst>
          </p:nvPr>
        </p:nvGraphicFramePr>
        <p:xfrm>
          <a:off x="587466" y="3663872"/>
          <a:ext cx="5673708" cy="453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6506">
                  <a:extLst>
                    <a:ext uri="{9D8B030D-6E8A-4147-A177-3AD203B41FA5}">
                      <a16:colId xmlns:a16="http://schemas.microsoft.com/office/drawing/2014/main" val="2846804480"/>
                    </a:ext>
                  </a:extLst>
                </a:gridCol>
                <a:gridCol w="4297202">
                  <a:extLst>
                    <a:ext uri="{9D8B030D-6E8A-4147-A177-3AD203B41FA5}">
                      <a16:colId xmlns:a16="http://schemas.microsoft.com/office/drawing/2014/main" val="2842962762"/>
                    </a:ext>
                  </a:extLst>
                </a:gridCol>
              </a:tblGrid>
              <a:tr h="64800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900" b="0" spc="3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名　　　称</a:t>
                      </a:r>
                      <a:endParaRPr kumimoji="1" lang="en-US" altLang="ja-JP" sz="900" b="0" spc="3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spc="3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71496388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900" b="0" spc="3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所　在　地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8499070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900" b="0" spc="300" dirty="0">
                          <a:solidFill>
                            <a:srgbClr val="0070C0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診　療　科　目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1419291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900" b="0" spc="3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開　　設　　者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36508832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900" b="0" spc="300" dirty="0">
                          <a:solidFill>
                            <a:srgbClr val="0070C0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指　定　番　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37433403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900" b="0" spc="300" dirty="0">
                          <a:solidFill>
                            <a:srgbClr val="0070C0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医療機関番号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93914860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900" b="0" spc="3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指定年月日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04032705"/>
                  </a:ext>
                </a:extLst>
              </a:tr>
            </a:tbl>
          </a:graphicData>
        </a:graphic>
      </p:graphicFrame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15B54B62-E8D5-431E-B6A3-CF992D95C7D8}"/>
              </a:ext>
            </a:extLst>
          </p:cNvPr>
          <p:cNvSpPr/>
          <p:nvPr/>
        </p:nvSpPr>
        <p:spPr>
          <a:xfrm>
            <a:off x="2198478" y="3927396"/>
            <a:ext cx="63459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機関名</a:t>
            </a: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0037263C-770F-4839-9C89-D42F0644E458}"/>
              </a:ext>
            </a:extLst>
          </p:cNvPr>
          <p:cNvSpPr/>
          <p:nvPr/>
        </p:nvSpPr>
        <p:spPr>
          <a:xfrm>
            <a:off x="2198478" y="5223616"/>
            <a:ext cx="54235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診療科目</a:t>
            </a: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437165D7-339F-4E84-886A-CC032840E41D}"/>
              </a:ext>
            </a:extLst>
          </p:cNvPr>
          <p:cNvSpPr/>
          <p:nvPr/>
        </p:nvSpPr>
        <p:spPr>
          <a:xfrm>
            <a:off x="2198478" y="4575506"/>
            <a:ext cx="44106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所在地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4D2043C1-C281-454C-B617-A1CC8C6BE254}"/>
              </a:ext>
            </a:extLst>
          </p:cNvPr>
          <p:cNvSpPr/>
          <p:nvPr/>
        </p:nvSpPr>
        <p:spPr>
          <a:xfrm>
            <a:off x="2198477" y="6519836"/>
            <a:ext cx="54235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指定番号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93351363-AA2E-4DF4-AEE8-DA6591C3C0D1}"/>
              </a:ext>
            </a:extLst>
          </p:cNvPr>
          <p:cNvSpPr/>
          <p:nvPr/>
        </p:nvSpPr>
        <p:spPr>
          <a:xfrm>
            <a:off x="2198477" y="7167946"/>
            <a:ext cx="76272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医療機関番号</a:t>
            </a:r>
            <a:endParaRPr kumimoji="1" lang="ja-JP" altLang="en-US" sz="900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2BE0CFA1-4BB0-458B-A282-5F50FB11702E}"/>
              </a:ext>
            </a:extLst>
          </p:cNvPr>
          <p:cNvSpPr/>
          <p:nvPr/>
        </p:nvSpPr>
        <p:spPr>
          <a:xfrm>
            <a:off x="2198476" y="5863513"/>
            <a:ext cx="54235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開設者名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72FB17B6-783D-457C-91AC-F139A4BC2B6D}"/>
              </a:ext>
            </a:extLst>
          </p:cNvPr>
          <p:cNvSpPr/>
          <p:nvPr/>
        </p:nvSpPr>
        <p:spPr>
          <a:xfrm>
            <a:off x="2198476" y="7824269"/>
            <a:ext cx="63459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指定年月日</a:t>
            </a:r>
          </a:p>
        </p:txBody>
      </p: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D0094418-8F63-46A5-973A-6DB7CE23D0EE}"/>
              </a:ext>
            </a:extLst>
          </p:cNvPr>
          <p:cNvGrpSpPr/>
          <p:nvPr/>
        </p:nvGrpSpPr>
        <p:grpSpPr>
          <a:xfrm>
            <a:off x="4935057" y="8525987"/>
            <a:ext cx="1469152" cy="1014714"/>
            <a:chOff x="4410455" y="8217841"/>
            <a:chExt cx="1469152" cy="1014714"/>
          </a:xfrm>
        </p:grpSpPr>
        <p:sp>
          <p:nvSpPr>
            <p:cNvPr id="56" name="テキスト ボックス 55">
              <a:extLst>
                <a:ext uri="{FF2B5EF4-FFF2-40B4-BE49-F238E27FC236}">
                  <a16:creationId xmlns:a16="http://schemas.microsoft.com/office/drawing/2014/main" id="{8D4034DC-CDBA-4F1B-92F0-570A16B89B9C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58B0DC48-C23A-43E0-906E-9AD446EB0290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A4BDAAFA-045E-4754-9A6D-411FED8BB83F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780920C2-D2AC-4430-9584-D18E5E08BEDC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A9C63541-EC63-4E03-B2A4-606352BAA4BE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6CABC0F4-D01A-405E-93D7-54DF7BF5CCC5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6D4CD705-F3D7-4B5B-8894-9150D3C59AD3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1EA42826-0164-4A54-B541-BE3CE4446B93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7397896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D9278C96-88F2-4075-8AC3-A85BFAEF887B}"/>
</file>

<file path=customXml/itemProps2.xml><?xml version="1.0" encoding="utf-8"?>
<ds:datastoreItem xmlns:ds="http://schemas.openxmlformats.org/officeDocument/2006/customXml" ds:itemID="{B8D90E7E-6BDE-4727-8CC9-2C19BEBCAC49}"/>
</file>

<file path=customXml/itemProps3.xml><?xml version="1.0" encoding="utf-8"?>
<ds:datastoreItem xmlns:ds="http://schemas.openxmlformats.org/officeDocument/2006/customXml" ds:itemID="{B08B3622-529B-422D-9E77-CF91044DC276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733</TotalTime>
  <Words>99</Words>
  <Application>Microsoft Office PowerPoint</Application>
  <PresentationFormat>A4 210 x 297 mm</PresentationFormat>
  <Paragraphs>39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Okano, Takumi (JP - AB 岡野 匠)</cp:lastModifiedBy>
  <cp:revision>90</cp:revision>
  <dcterms:created xsi:type="dcterms:W3CDTF">2022-01-20T04:34:58Z</dcterms:created>
  <dcterms:modified xsi:type="dcterms:W3CDTF">2023-03-10T07:00:03Z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