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352" y="-3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7690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46632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77205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継続要否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転記状況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要・否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ED0C5F4-88D6-409F-A887-B0B44C045B4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74EC3-2ACF-4E47-A360-B4AE58FFDDA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8266F13-4614-4754-8FDC-E4D672399DF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EFFFE85-845F-489D-945D-E85E1A9A451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10B091F-20CD-4202-B24B-44B4B441B9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7331FA1-83AF-47E6-ABA3-F5E27D595E94}"/>
              </a:ext>
            </a:extLst>
          </p:cNvPr>
          <p:cNvGrpSpPr/>
          <p:nvPr/>
        </p:nvGrpSpPr>
        <p:grpSpPr>
          <a:xfrm>
            <a:off x="4430099" y="138667"/>
            <a:ext cx="2234607" cy="365760"/>
            <a:chOff x="3645000" y="1370007"/>
            <a:chExt cx="2234607" cy="365760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D39DF0-D1C2-4AF7-8B1D-C2FEEE94007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4291590-2424-4988-B1A7-733BD298DCF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8252CF9-DCE5-4820-A605-686FF32B71DB}"/>
              </a:ext>
            </a:extLst>
          </p:cNvPr>
          <p:cNvSpPr/>
          <p:nvPr/>
        </p:nvSpPr>
        <p:spPr>
          <a:xfrm>
            <a:off x="547685" y="593447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9671F81-E4E9-CD7B-7D2E-759395E94DB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03C8A22-08DB-4171-BA8D-FDEF828A55F0}"/>
</file>

<file path=customXml/itemProps2.xml><?xml version="1.0" encoding="utf-8"?>
<ds:datastoreItem xmlns:ds="http://schemas.openxmlformats.org/officeDocument/2006/customXml" ds:itemID="{4C19653E-9371-4320-8DB8-9E2E1DE7EEF4}"/>
</file>

<file path=customXml/itemProps3.xml><?xml version="1.0" encoding="utf-8"?>
<ds:datastoreItem xmlns:ds="http://schemas.openxmlformats.org/officeDocument/2006/customXml" ds:itemID="{3ED914F6-BF62-436D-9949-0574D56AD62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683</TotalTime>
  <Words>76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Koike, Kaoru (JP - AB 小池 薫)</cp:lastModifiedBy>
  <cp:revision>1</cp:revision>
  <cp:lastPrinted>2022-11-24T07:25:00Z</cp:lastPrinted>
  <dcterms:created xsi:type="dcterms:W3CDTF">2022-01-20T04:34:58Z</dcterms:created>
  <dcterms:modified xsi:type="dcterms:W3CDTF">2025-01-24T02:00:32Z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