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A0BCC3C-8640-4EA3-8979-E6D50BF77EC3}"/>
</file>

<file path=customXml/itemProps2.xml><?xml version="1.0" encoding="utf-8"?>
<ds:datastoreItem xmlns:ds="http://schemas.openxmlformats.org/officeDocument/2006/customXml" ds:itemID="{5CE072F9-C08D-41DA-A42C-0FD53D70F1F9}"/>
</file>

<file path=customXml/itemProps3.xml><?xml version="1.0" encoding="utf-8"?>
<ds:datastoreItem xmlns:ds="http://schemas.openxmlformats.org/officeDocument/2006/customXml" ds:itemID="{B535C3EC-B941-4F91-9FD2-8B73356F5F1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Application>Microsoft Office PowerPoint</Application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69</cp:revision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