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312" y="48"/>
      </p:cViewPr>
      <p:guideLst>
        <p:guide orient="horz" pos="3097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6358"/>
            <a:ext cx="2243183" cy="887711"/>
            <a:chOff x="4074450" y="656358"/>
            <a:chExt cx="2243183" cy="88771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F9803D38-7E9D-469D-8642-E0328149F9CE}"/>
                </a:ext>
              </a:extLst>
            </p:cNvPr>
            <p:cNvSpPr/>
            <p:nvPr/>
          </p:nvSpPr>
          <p:spPr>
            <a:xfrm>
              <a:off x="5669633" y="65635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131719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14596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66335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2116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31148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59072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68417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593901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4188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307A27-B85D-4A21-8AEA-0BF79246B4FC}"/>
              </a:ext>
            </a:extLst>
          </p:cNvPr>
          <p:cNvSpPr/>
          <p:nvPr/>
        </p:nvSpPr>
        <p:spPr>
          <a:xfrm>
            <a:off x="3045305" y="3488710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11CA408-A252-4DB8-A947-C259237626C6}"/>
              </a:ext>
            </a:extLst>
          </p:cNvPr>
          <p:cNvSpPr/>
          <p:nvPr/>
        </p:nvSpPr>
        <p:spPr>
          <a:xfrm>
            <a:off x="3045305" y="365665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8211E3B-E2DA-4D01-8F87-49560066A004}"/>
              </a:ext>
            </a:extLst>
          </p:cNvPr>
          <p:cNvSpPr/>
          <p:nvPr/>
        </p:nvSpPr>
        <p:spPr>
          <a:xfrm>
            <a:off x="3961679" y="2061792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96AD369-B987-4591-A1CB-47BFF9D63B04}"/>
              </a:ext>
            </a:extLst>
          </p:cNvPr>
          <p:cNvSpPr/>
          <p:nvPr/>
        </p:nvSpPr>
        <p:spPr>
          <a:xfrm>
            <a:off x="5794159" y="3683252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04A18A2-F150-4ECB-BAB6-681A15957670}"/>
              </a:ext>
            </a:extLst>
          </p:cNvPr>
          <p:cNvSpPr/>
          <p:nvPr/>
        </p:nvSpPr>
        <p:spPr>
          <a:xfrm>
            <a:off x="5851309" y="2453365"/>
            <a:ext cx="7314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829B2FB-209A-45A4-91EE-72CFD3A94C00}"/>
              </a:ext>
            </a:extLst>
          </p:cNvPr>
          <p:cNvSpPr/>
          <p:nvPr/>
        </p:nvSpPr>
        <p:spPr>
          <a:xfrm>
            <a:off x="2156300" y="824013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AF1C0-C224-421D-BA20-FC9338A97CCD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9" name="Rectangle 109">
              <a:extLst>
                <a:ext uri="{FF2B5EF4-FFF2-40B4-BE49-F238E27FC236}">
                  <a16:creationId xmlns:a16="http://schemas.microsoft.com/office/drawing/2014/main" id="{85183D66-35B0-41D2-9115-BF6CBB288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9B8B89-430E-4FB4-9E0D-D236C5DB7418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A07A3F-2D0E-5348-5CCA-9E9D9960D1E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2D4258CA3517149908D3B60E55ECCDC" ma:contentTypeVersion="14" ma:contentTypeDescription="新しいドキュメントを作成します。" ma:contentTypeScope="" ma:versionID="308a71d53a4f9137c8bac8e35225fb5e">
  <xsd:schema xmlns:xsd="http://www.w3.org/2001/XMLSchema" xmlns:xs="http://www.w3.org/2001/XMLSchema" xmlns:p="http://schemas.microsoft.com/office/2006/metadata/properties" xmlns:ns2="c97f0004-81d4-41ad-b834-2a96fc4591f7" xmlns:ns3="e0e86db0-997c-4cb6-bb34-f88ecb8e7e9c" targetNamespace="http://schemas.microsoft.com/office/2006/metadata/properties" ma:root="true" ma:fieldsID="85bab440deeb6d8956b6a92ab5f4069e" ns2:_="" ns3:_="">
    <xsd:import namespace="c97f0004-81d4-41ad-b834-2a96fc4591f7"/>
    <xsd:import namespace="e0e86db0-997c-4cb6-bb34-f88ecb8e7e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f0004-81d4-41ad-b834-2a96fc4591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86db0-997c-4cb6-bb34-f88ecb8e7e9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6aac64e-280c-4bc3-b731-e4caf737c02e}" ma:internalName="TaxCatchAll" ma:showField="CatchAllData" ma:web="e0e86db0-997c-4cb6-bb34-f88ecb8e7e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e86db0-997c-4cb6-bb34-f88ecb8e7e9c" xsi:nil="true"/>
    <lcf76f155ced4ddcb4097134ff3c332f xmlns="c97f0004-81d4-41ad-b834-2a96fc4591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F35EC1A-093B-4EB5-BBA1-9E7DDFD56EFC}"/>
</file>

<file path=customXml/itemProps2.xml><?xml version="1.0" encoding="utf-8"?>
<ds:datastoreItem xmlns:ds="http://schemas.openxmlformats.org/officeDocument/2006/customXml" ds:itemID="{5526D095-2A8A-4115-A6CB-0DDD3E6909F4}"/>
</file>

<file path=customXml/itemProps3.xml><?xml version="1.0" encoding="utf-8"?>
<ds:datastoreItem xmlns:ds="http://schemas.openxmlformats.org/officeDocument/2006/customXml" ds:itemID="{C6AB3E93-0799-4AC1-9B8A-3DF83870E23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</TotalTime>
  <Words>147</Words>
  <Application>Microsoft Office PowerPoint</Application>
  <PresentationFormat>A4 210 x 297 mm</PresentationFormat>
  <Paragraphs>76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Hayakawa, Minami</dc:creator>
  <cp:lastModifiedBy>Koike, Kaoru (JP - AB 小池 薫)</cp:lastModifiedBy>
  <cp:revision>108</cp:revision>
  <dcterms:created xsi:type="dcterms:W3CDTF">2022-01-20T04:34:58Z</dcterms:created>
  <dcterms:modified xsi:type="dcterms:W3CDTF">2025-01-24T02:02:08Z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0x01010072D4258CA3517149908D3B60E55ECCDC</vt:lpwstr>
  </property>
</Properties>
</file>