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lvl="0" indent="0" algn="ctr" defTabSz="914400">
              <a:lnSpc>
                <a:spcPct val="150000"/>
              </a:lnSpc>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77</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条の</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1</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項</a:t>
            </a:r>
            <a:r>
              <a:rPr kumimoji="0" lang="ja-JP" altLang="en-US" sz="11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に</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7344F51-365F-4056-88C2-8C2914FF70CF}"/>
</file>

<file path=customXml/itemProps2.xml><?xml version="1.0" encoding="utf-8"?>
<ds:datastoreItem xmlns:ds="http://schemas.openxmlformats.org/officeDocument/2006/customXml" ds:itemID="{4A8A1316-7CBC-4714-A6F2-1629D127A77F}"/>
</file>

<file path=customXml/itemProps3.xml><?xml version="1.0" encoding="utf-8"?>
<ds:datastoreItem xmlns:ds="http://schemas.openxmlformats.org/officeDocument/2006/customXml" ds:itemID="{67747948-37DB-4D8D-84F6-EB51BE759DA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672</TotalTime>
  <Words>177</Words>
  <Application>Microsoft Office PowerPoint</Application>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102</cp:revision>
  <dcterms:created xsi:type="dcterms:W3CDTF">2022-01-20T04:34:58Z</dcterms:created>
  <dcterms:modified xsi:type="dcterms:W3CDTF">2025-08-06T10:34:40Z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