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6066" y="3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71331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17728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71331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31F953B-1532-1B52-C160-201473EA0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3831" y="864628"/>
            <a:ext cx="5155989" cy="2049888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1732C58-EAF7-9318-FBB9-5E927B6AFC4B}"/>
              </a:ext>
            </a:extLst>
          </p:cNvPr>
          <p:cNvSpPr/>
          <p:nvPr/>
        </p:nvSpPr>
        <p:spPr>
          <a:xfrm>
            <a:off x="1590266" y="2015869"/>
            <a:ext cx="1815797" cy="1338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/>
              <a:t>カナ氏名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8AC37E4-768F-775C-F275-D8CEB93B3A16}"/>
              </a:ext>
            </a:extLst>
          </p:cNvPr>
          <p:cNvSpPr/>
          <p:nvPr/>
        </p:nvSpPr>
        <p:spPr>
          <a:xfrm>
            <a:off x="-143863" y="819521"/>
            <a:ext cx="664766" cy="2013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/>
              <a:t>交付番号：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C142C8A-529E-72C9-FFE8-163A114045B5}"/>
              </a:ext>
            </a:extLst>
          </p:cNvPr>
          <p:cNvSpPr/>
          <p:nvPr/>
        </p:nvSpPr>
        <p:spPr>
          <a:xfrm>
            <a:off x="-1307734" y="216389"/>
            <a:ext cx="1815797" cy="542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/>
              <a:t>・「交付番号：」の文言も印字する</a:t>
            </a:r>
          </a:p>
          <a:p>
            <a:pPr algn="ctr"/>
            <a:r>
              <a:rPr kumimoji="1" lang="ja-JP" altLang="en-US" sz="700" dirty="0"/>
              <a:t>と印字編集条件に記載すれば</a:t>
            </a:r>
            <a:r>
              <a:rPr kumimoji="1" lang="en-US" altLang="ja-JP" sz="700" dirty="0"/>
              <a:t>OK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4E868F-EB67-486A-BAD5-3ADB5602DEC1}"/>
</file>

<file path=customXml/itemProps2.xml><?xml version="1.0" encoding="utf-8"?>
<ds:datastoreItem xmlns:ds="http://schemas.openxmlformats.org/officeDocument/2006/customXml" ds:itemID="{878EF6E7-B08D-4A0A-9176-DCAF6C195731}"/>
</file>

<file path=customXml/itemProps3.xml><?xml version="1.0" encoding="utf-8"?>
<ds:datastoreItem xmlns:ds="http://schemas.openxmlformats.org/officeDocument/2006/customXml" ds:itemID="{540266D9-F7EF-4F8A-8902-31A4DC9B5A3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399</Words>
  <Application>Microsoft Office PowerPoint</Application>
  <PresentationFormat>A4 210 x 297 mm</PresentationFormat>
  <Paragraphs>198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68</cp:revision>
  <dcterms:created xsi:type="dcterms:W3CDTF">2022-01-20T04:34:58Z</dcterms:created>
  <dcterms:modified xsi:type="dcterms:W3CDTF">2025-07-25T10:21:51Z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