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103" d="100"/>
          <a:sy n="103" d="100"/>
        </p:scale>
        <p:origin x="7230" y="31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05286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3" y="4239061"/>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50276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3" y="4766469"/>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030173"/>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81333" y="5293877"/>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3354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39763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66172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2581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1899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81334"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Rectangle 109">
            <a:extLst>
              <a:ext uri="{FF2B5EF4-FFF2-40B4-BE49-F238E27FC236}">
                <a16:creationId xmlns:a16="http://schemas.microsoft.com/office/drawing/2014/main" id="{C438A83A-8FF4-0260-05E3-AB7CC9DE5D20}"/>
              </a:ext>
            </a:extLst>
          </p:cNvPr>
          <p:cNvSpPr>
            <a:spLocks noChangeArrowheads="1"/>
          </p:cNvSpPr>
          <p:nvPr/>
        </p:nvSpPr>
        <p:spPr bwMode="auto">
          <a:xfrm>
            <a:off x="598495" y="386945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返還対象期間</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 name="正方形/長方形 8">
            <a:extLst>
              <a:ext uri="{FF2B5EF4-FFF2-40B4-BE49-F238E27FC236}">
                <a16:creationId xmlns:a16="http://schemas.microsoft.com/office/drawing/2014/main" id="{1D1A49E0-CFDA-7350-06F8-728A273F159C}"/>
              </a:ext>
            </a:extLst>
          </p:cNvPr>
          <p:cNvSpPr/>
          <p:nvPr/>
        </p:nvSpPr>
        <p:spPr>
          <a:xfrm>
            <a:off x="1981333" y="3975357"/>
            <a:ext cx="7628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2D4258CA3517149908D3B60E55ECCDC" ma:contentTypeVersion="14" ma:contentTypeDescription="新しいドキュメントを作成します。" ma:contentTypeScope="" ma:versionID="308a71d53a4f9137c8bac8e35225fb5e">
  <xsd:schema xmlns:xsd="http://www.w3.org/2001/XMLSchema" xmlns:xs="http://www.w3.org/2001/XMLSchema" xmlns:p="http://schemas.microsoft.com/office/2006/metadata/properties" xmlns:ns2="c97f0004-81d4-41ad-b834-2a96fc4591f7" xmlns:ns3="e0e86db0-997c-4cb6-bb34-f88ecb8e7e9c" targetNamespace="http://schemas.microsoft.com/office/2006/metadata/properties" ma:root="true" ma:fieldsID="85bab440deeb6d8956b6a92ab5f4069e" ns2:_="" ns3:_="">
    <xsd:import namespace="c97f0004-81d4-41ad-b834-2a96fc4591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7f0004-81d4-41ad-b834-2a96fc459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6aac64e-280c-4bc3-b731-e4caf737c02e}"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c97f0004-81d4-41ad-b834-2a96fc4591f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8E2B953-B50F-4954-A42E-CB8F523CC73C}"/>
</file>

<file path=customXml/itemProps2.xml><?xml version="1.0" encoding="utf-8"?>
<ds:datastoreItem xmlns:ds="http://schemas.openxmlformats.org/officeDocument/2006/customXml" ds:itemID="{3DC50614-2AA3-483E-822F-2F2F6FC6EFEF}"/>
</file>

<file path=customXml/itemProps3.xml><?xml version="1.0" encoding="utf-8"?>
<ds:datastoreItem xmlns:ds="http://schemas.openxmlformats.org/officeDocument/2006/customXml" ds:itemID="{AF2946AF-2B0D-44DE-BC0E-74E6EAC4AB8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753</TotalTime>
  <Words>581</Words>
  <Application>Microsoft Office PowerPoint</Application>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Hayakawa, Minami</dc:creator>
  <cp:lastModifiedBy>Koike, Kaoru (JP - AB 小池 薫)</cp:lastModifiedBy>
  <cp:revision>122</cp:revision>
  <cp:lastPrinted>2022-12-12T05:28:11Z</cp:lastPrinted>
  <dcterms:created xsi:type="dcterms:W3CDTF">2022-01-20T04:34:58Z</dcterms:created>
  <dcterms:modified xsi:type="dcterms:W3CDTF">2025-08-06T10:29:53Z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0x01010072D4258CA3517149908D3B60E55ECCDC</vt:lpwstr>
  </property>
</Properties>
</file>