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352" y="-3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3823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89BC7B-3286-4D3F-8642-F2BBFDB74796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9C5D8A6-9522-4C70-ADD7-70E669ABBC3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40F1F5F-8572-41A9-BF87-B4E55FEC690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98DD820-8808-4F7F-B06C-41D705E6C37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7F48D05-486E-4BEC-82D3-BF811CE914B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152F87-4CEB-4234-B642-59D1ED1FC974}"/>
              </a:ext>
            </a:extLst>
          </p:cNvPr>
          <p:cNvGrpSpPr/>
          <p:nvPr/>
        </p:nvGrpSpPr>
        <p:grpSpPr>
          <a:xfrm>
            <a:off x="4339532" y="118991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312744A-D8ED-41A9-9D90-F77D4B94E09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261560-593F-4A75-9DE9-E41082A6C8D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FB7A12-97A4-4CDA-AB3C-ED1E972DC40D}"/>
              </a:ext>
            </a:extLst>
          </p:cNvPr>
          <p:cNvSpPr/>
          <p:nvPr/>
        </p:nvSpPr>
        <p:spPr>
          <a:xfrm>
            <a:off x="547685" y="573771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C31D14-C952-2F99-07E5-CB59C70A399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7C8D421-F206-4E38-A66B-8398CD767500}"/>
</file>

<file path=customXml/itemProps2.xml><?xml version="1.0" encoding="utf-8"?>
<ds:datastoreItem xmlns:ds="http://schemas.openxmlformats.org/officeDocument/2006/customXml" ds:itemID="{C246C3FB-41DD-4D91-AC3C-2DF203896FB4}"/>
</file>

<file path=customXml/itemProps3.xml><?xml version="1.0" encoding="utf-8"?>
<ds:datastoreItem xmlns:ds="http://schemas.openxmlformats.org/officeDocument/2006/customXml" ds:itemID="{9FC4C077-E084-4B57-8F67-303B1BAF3B3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</TotalTime>
  <Words>64</Words>
  <Application>Microsoft Office PowerPoint</Application>
  <PresentationFormat>A4 210 x 297 mm</PresentationFormat>
  <Paragraphs>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105</cp:revision>
  <cp:lastPrinted>2022-11-24T07:25:00Z</cp:lastPrinted>
  <dcterms:created xsi:type="dcterms:W3CDTF">2022-01-20T04:34:58Z</dcterms:created>
  <dcterms:modified xsi:type="dcterms:W3CDTF">2025-01-24T02:03:55Z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