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9B7F45C-8CD1-43A1-B5DC-87B8449564B3}"/>
</file>

<file path=customXml/itemProps2.xml><?xml version="1.0" encoding="utf-8"?>
<ds:datastoreItem xmlns:ds="http://schemas.openxmlformats.org/officeDocument/2006/customXml" ds:itemID="{DB4D4CAB-A6DB-4AD6-B098-A9DD4AC207B1}"/>
</file>

<file path=customXml/itemProps3.xml><?xml version="1.0" encoding="utf-8"?>
<ds:datastoreItem xmlns:ds="http://schemas.openxmlformats.org/officeDocument/2006/customXml" ds:itemID="{CA3A88E4-71A7-44D1-914A-4D2472EC3FD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483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64</cp:revision>
  <dcterms:created xsi:type="dcterms:W3CDTF">2022-01-20T04:34:58Z</dcterms:created>
  <dcterms:modified xsi:type="dcterms:W3CDTF">2024-03-25T07:39:14Z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