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2370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63683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63683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29793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63683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A4527F7-98F7-D412-187F-2B8DD7B65D04}"/>
              </a:ext>
            </a:extLst>
          </p:cNvPr>
          <p:cNvSpPr/>
          <p:nvPr/>
        </p:nvSpPr>
        <p:spPr>
          <a:xfrm>
            <a:off x="1630511" y="2094321"/>
            <a:ext cx="606820" cy="129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55B42D-1ECD-4EE5-A524-410D7E2DEF13}"/>
</file>

<file path=customXml/itemProps2.xml><?xml version="1.0" encoding="utf-8"?>
<ds:datastoreItem xmlns:ds="http://schemas.openxmlformats.org/officeDocument/2006/customXml" ds:itemID="{9D8EC144-9227-4725-BDBA-B06C68C14FCC}"/>
</file>

<file path=customXml/itemProps3.xml><?xml version="1.0" encoding="utf-8"?>
<ds:datastoreItem xmlns:ds="http://schemas.openxmlformats.org/officeDocument/2006/customXml" ds:itemID="{9C31095E-C606-4525-9A0B-094C2DF4CE7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377</Words>
  <Application>Microsoft Office PowerPoint</Application>
  <PresentationFormat>A4 210 x 297 mm</PresentationFormat>
  <Paragraphs>195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71</cp:revision>
  <dcterms:created xsi:type="dcterms:W3CDTF">2022-01-20T04:34:58Z</dcterms:created>
  <dcterms:modified xsi:type="dcterms:W3CDTF">2025-07-28T09:15:45Z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