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varScale="1">
        <p:scale>
          <a:sx n="112" d="100"/>
          <a:sy n="112" d="100"/>
        </p:scale>
        <p:origin x="7026" y="50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753626"/>
            <a:ext cx="5760000" cy="312290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1461509690"/>
              </p:ext>
            </p:extLst>
          </p:nvPr>
        </p:nvGraphicFramePr>
        <p:xfrm>
          <a:off x="861785" y="1744107"/>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1015311"/>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sp>
        <p:nvSpPr>
          <p:cNvPr id="3" name="正方形/長方形 2">
            <a:extLst>
              <a:ext uri="{FF2B5EF4-FFF2-40B4-BE49-F238E27FC236}">
                <a16:creationId xmlns:a16="http://schemas.microsoft.com/office/drawing/2014/main" id="{940E22E5-E488-5987-4EE9-977EC1A9ED3B}"/>
              </a:ext>
            </a:extLst>
          </p:cNvPr>
          <p:cNvSpPr/>
          <p:nvPr/>
        </p:nvSpPr>
        <p:spPr>
          <a:xfrm>
            <a:off x="549000" y="-595257"/>
            <a:ext cx="7058827" cy="148735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1100" dirty="0"/>
              <a:t>7</a:t>
            </a:r>
            <a:r>
              <a:rPr kumimoji="1" lang="ja-JP" altLang="en-US" sz="1100" dirty="0"/>
              <a:t>　希望する受取方法（該当する□にチェックを入れてください）</a:t>
            </a:r>
            <a:endParaRPr kumimoji="1" lang="en-US" altLang="ja-JP" sz="1100" dirty="0"/>
          </a:p>
          <a:p>
            <a:r>
              <a:rPr kumimoji="1" lang="ja-JP" altLang="en-US" sz="1100" dirty="0"/>
              <a:t>□　窓口受取　　</a:t>
            </a:r>
            <a:endParaRPr kumimoji="1" lang="en-US" altLang="ja-JP" sz="1100" dirty="0"/>
          </a:p>
          <a:p>
            <a:r>
              <a:rPr kumimoji="1" lang="ja-JP" altLang="en-US" sz="1100" dirty="0"/>
              <a:t>□　口座受取　</a:t>
            </a:r>
            <a:endParaRPr kumimoji="1" lang="en-US" altLang="ja-JP" sz="1100" dirty="0"/>
          </a:p>
          <a:p>
            <a:r>
              <a:rPr kumimoji="1" lang="ja-JP" altLang="en-US" sz="1100" dirty="0"/>
              <a:t>＝＝＝＝＝＝＝＝＝＝＝＝＝＝＝＝＝↓不要？＝＝＝＝＝＝＝＝＝＝＝＝＝＝</a:t>
            </a:r>
            <a:endParaRPr kumimoji="1" lang="en-US" altLang="ja-JP" sz="1100" dirty="0"/>
          </a:p>
          <a:p>
            <a:r>
              <a:rPr kumimoji="1" lang="en-US" altLang="ja-JP" sz="1100" dirty="0"/>
              <a:t>8</a:t>
            </a:r>
            <a:r>
              <a:rPr kumimoji="1" lang="ja-JP" altLang="en-US" sz="1100" dirty="0"/>
              <a:t>　窓口受取の場合、希望する理由</a:t>
            </a:r>
            <a:endParaRPr kumimoji="1" lang="en-US" altLang="ja-JP" sz="1100" dirty="0"/>
          </a:p>
          <a:p>
            <a:r>
              <a:rPr kumimoji="1" lang="ja-JP" altLang="en-US" sz="1100" dirty="0"/>
              <a:t>□□□</a:t>
            </a:r>
            <a:endParaRPr kumimoji="1" lang="en-US" altLang="ja-JP" sz="1100" dirty="0"/>
          </a:p>
          <a:p>
            <a:r>
              <a:rPr kumimoji="1" lang="ja-JP" altLang="en-US" sz="1100" dirty="0"/>
              <a:t>＝＝＝＝＝＝＝＝＝＝＝＝＝＝＝＝＝↑不要？＝＝＝＝＝＝＝＝＝＝＝＝＝＝</a:t>
            </a:r>
            <a:endParaRPr kumimoji="1" lang="en-US" altLang="ja-JP" sz="1100" dirty="0"/>
          </a:p>
          <a:p>
            <a:r>
              <a:rPr kumimoji="1" lang="en-US" altLang="ja-JP" sz="1100" dirty="0"/>
              <a:t>9</a:t>
            </a:r>
            <a:r>
              <a:rPr kumimoji="1" lang="ja-JP" altLang="en-US" sz="1100" dirty="0"/>
              <a:t>　口座受取の場合、進学・就職準備給付金振込先（申請者名義の口座に限ります。）</a:t>
            </a:r>
            <a:endParaRPr kumimoji="1" lang="en-US" altLang="ja-JP" sz="1100" dirty="0"/>
          </a:p>
          <a:p>
            <a:endParaRPr kumimoji="1" lang="en-US" altLang="ja-JP" sz="1100" dirty="0"/>
          </a:p>
        </p:txBody>
      </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4CCBF31-2827-4D7B-98D5-4142042A6E03}"/>
</file>

<file path=customXml/itemProps2.xml><?xml version="1.0" encoding="utf-8"?>
<ds:datastoreItem xmlns:ds="http://schemas.openxmlformats.org/officeDocument/2006/customXml" ds:itemID="{247D4D85-FCD0-41DA-A68E-220B0C567B92}"/>
</file>

<file path=customXml/itemProps3.xml><?xml version="1.0" encoding="utf-8"?>
<ds:datastoreItem xmlns:ds="http://schemas.openxmlformats.org/officeDocument/2006/customXml" ds:itemID="{A4A703E5-BDCD-4324-839F-F2C43E9D3C3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511</TotalTime>
  <Words>794</Words>
  <Application>Microsoft Office PowerPoint</Application>
  <PresentationFormat>A4 210 x 297 mm</PresentationFormat>
  <Paragraphs>106</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88</cp:revision>
  <dcterms:created xsi:type="dcterms:W3CDTF">2022-01-20T04:34:58Z</dcterms:created>
  <dcterms:modified xsi:type="dcterms:W3CDTF">2025-07-25T09:49:05Z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