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6606" y="3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63683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63683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29793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63683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A4527F7-98F7-D412-187F-2B8DD7B65D04}"/>
              </a:ext>
            </a:extLst>
          </p:cNvPr>
          <p:cNvSpPr/>
          <p:nvPr/>
        </p:nvSpPr>
        <p:spPr>
          <a:xfrm>
            <a:off x="1630511" y="2094321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C0AC06-E4EF-4D07-BA11-4923AE150624}"/>
</file>

<file path=customXml/itemProps2.xml><?xml version="1.0" encoding="utf-8"?>
<ds:datastoreItem xmlns:ds="http://schemas.openxmlformats.org/officeDocument/2006/customXml" ds:itemID="{6C2C0021-1F59-4A03-994F-5BB435038548}"/>
</file>

<file path=customXml/itemProps3.xml><?xml version="1.0" encoding="utf-8"?>
<ds:datastoreItem xmlns:ds="http://schemas.openxmlformats.org/officeDocument/2006/customXml" ds:itemID="{9A6CD507-8DD7-4B88-929F-EEBA9370354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377</Words>
  <Application>Microsoft Office PowerPoint</Application>
  <PresentationFormat>A4 210 x 297 mm</PresentationFormat>
  <Paragraphs>195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72</cp:revision>
  <dcterms:created xsi:type="dcterms:W3CDTF">2022-01-20T04:34:58Z</dcterms:created>
  <dcterms:modified xsi:type="dcterms:W3CDTF">2025-08-06T10:28:03Z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