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8F8273-C7D4-49B8-9C53-E2482EBB63F4}"/>
</file>

<file path=customXml/itemProps2.xml><?xml version="1.0" encoding="utf-8"?>
<ds:datastoreItem xmlns:ds="http://schemas.openxmlformats.org/officeDocument/2006/customXml" ds:itemID="{6F7E10C7-D9EF-4F8D-8A64-C4CD6F5D3F60}"/>
</file>

<file path=customXml/itemProps3.xml><?xml version="1.0" encoding="utf-8"?>
<ds:datastoreItem xmlns:ds="http://schemas.openxmlformats.org/officeDocument/2006/customXml" ds:itemID="{F885E393-B61C-4913-A7BD-DBB95766F5D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Application>Microsoft Office PowerPoint</Application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112</cp:revision>
  <dcterms:created xsi:type="dcterms:W3CDTF">2022-01-20T04:34:58Z</dcterms:created>
  <dcterms:modified xsi:type="dcterms:W3CDTF">2025-01-24T02:40:34Z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