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6860DA-FDE6-40D4-9752-D345D3F7A243}"/>
</file>

<file path=customXml/itemProps2.xml><?xml version="1.0" encoding="utf-8"?>
<ds:datastoreItem xmlns:ds="http://schemas.openxmlformats.org/officeDocument/2006/customXml" ds:itemID="{EB65899A-BBFA-48C3-A384-812AB832D289}"/>
</file>

<file path=customXml/itemProps3.xml><?xml version="1.0" encoding="utf-8"?>
<ds:datastoreItem xmlns:ds="http://schemas.openxmlformats.org/officeDocument/2006/customXml" ds:itemID="{7D6619BA-A8D4-4C8F-90D1-05D43BEE603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76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103</cp:revision>
  <cp:lastPrinted>2022-11-24T07:25:00Z</cp:lastPrinted>
  <dcterms:created xsi:type="dcterms:W3CDTF">2022-01-20T04:34:58Z</dcterms:created>
  <dcterms:modified xsi:type="dcterms:W3CDTF">2025-01-24T02:08:34Z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