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B048955-C7FB-497D-A8B9-6397A86B7D01}"/>
</file>

<file path=customXml/itemProps2.xml><?xml version="1.0" encoding="utf-8"?>
<ds:datastoreItem xmlns:ds="http://schemas.openxmlformats.org/officeDocument/2006/customXml" ds:itemID="{E765F647-D747-4EB0-9A73-449BD0D35325}"/>
</file>

<file path=customXml/itemProps3.xml><?xml version="1.0" encoding="utf-8"?>
<ds:datastoreItem xmlns:ds="http://schemas.openxmlformats.org/officeDocument/2006/customXml" ds:itemID="{873647ED-D6CE-456E-B013-992533BFE6E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104</cp:revision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