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3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768916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spc="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調剤</a:t>
            </a: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77465"/>
              </p:ext>
            </p:extLst>
          </p:nvPr>
        </p:nvGraphicFramePr>
        <p:xfrm>
          <a:off x="152121" y="3572303"/>
          <a:ext cx="6597680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802158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　　　院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197531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31899" y="1955101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426030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調剤薬局名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163579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061393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薬局名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14617"/>
            <a:ext cx="6028380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・調剤なしの場合は、未使用の欄に「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」印を、来月以降不要な調剤券がある場合は、中止の欄に「〇」印を記入してください。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05720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26769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181264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181264"/>
            <a:ext cx="3612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59021" y="413569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59934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90496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95793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912390" y="4132675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134042" y="4127367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3AF904E-6487-459F-9E35-B11E3F311761}"/>
              </a:ext>
            </a:extLst>
          </p:cNvPr>
          <p:cNvSpPr/>
          <p:nvPr/>
        </p:nvSpPr>
        <p:spPr>
          <a:xfrm>
            <a:off x="5133975" y="1283935"/>
            <a:ext cx="831987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659338-20FB-4F9F-9733-435DD4CF003B}"/>
              </a:ext>
            </a:extLst>
          </p:cNvPr>
          <p:cNvSpPr/>
          <p:nvPr/>
        </p:nvSpPr>
        <p:spPr>
          <a:xfrm>
            <a:off x="4755714" y="4147210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183A788-8C05-4070-8A49-DD21C2F1B7DB}"/>
              </a:ext>
            </a:extLst>
          </p:cNvPr>
          <p:cNvSpPr/>
          <p:nvPr/>
        </p:nvSpPr>
        <p:spPr>
          <a:xfrm>
            <a:off x="613942" y="142660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BC45DF2-115C-4770-9B18-2E07EA1DB56A}"/>
              </a:ext>
            </a:extLst>
          </p:cNvPr>
          <p:cNvSpPr/>
          <p:nvPr/>
        </p:nvSpPr>
        <p:spPr>
          <a:xfrm>
            <a:off x="613941" y="1595508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4297320-165E-448E-8AC3-F861960E3A58}"/>
              </a:ext>
            </a:extLst>
          </p:cNvPr>
          <p:cNvSpPr/>
          <p:nvPr/>
        </p:nvSpPr>
        <p:spPr>
          <a:xfrm>
            <a:off x="610346" y="1764411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DB2E931-F58F-49DB-BBE1-C20D4B35CA2D}"/>
              </a:ext>
            </a:extLst>
          </p:cNvPr>
          <p:cNvSpPr/>
          <p:nvPr/>
        </p:nvSpPr>
        <p:spPr>
          <a:xfrm>
            <a:off x="613940" y="1247811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C936ECD-D5B4-4E99-92C1-B4CC20D40790}"/>
              </a:ext>
            </a:extLst>
          </p:cNvPr>
          <p:cNvSpPr/>
          <p:nvPr/>
        </p:nvSpPr>
        <p:spPr>
          <a:xfrm>
            <a:off x="1204070" y="1758772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D551FE4-8FED-42C7-B8D2-2CC803F69F96}"/>
              </a:ext>
            </a:extLst>
          </p:cNvPr>
          <p:cNvGrpSpPr/>
          <p:nvPr/>
        </p:nvGrpSpPr>
        <p:grpSpPr>
          <a:xfrm>
            <a:off x="4396829" y="174837"/>
            <a:ext cx="2234607" cy="365760"/>
            <a:chOff x="3645000" y="1370007"/>
            <a:chExt cx="2234607" cy="3657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4C62CBF-E8CE-4602-8192-F5E02382C39E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BD907EB1-70EA-48B3-9625-9A5A57CC246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51DD4E1-8979-41B5-AC1E-29515D1B8090}"/>
              </a:ext>
            </a:extLst>
          </p:cNvPr>
          <p:cNvSpPr/>
          <p:nvPr/>
        </p:nvSpPr>
        <p:spPr>
          <a:xfrm>
            <a:off x="611336" y="603007"/>
            <a:ext cx="52591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EEBF05C-4134-8080-7BD3-D8F48D92A0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2366DCA-3182-4587-83E7-6F3C31091EC1}"/>
</file>

<file path=customXml/itemProps2.xml><?xml version="1.0" encoding="utf-8"?>
<ds:datastoreItem xmlns:ds="http://schemas.openxmlformats.org/officeDocument/2006/customXml" ds:itemID="{CD691E2C-D9BA-46E5-B68F-B1581D87AE20}"/>
</file>

<file path=customXml/itemProps3.xml><?xml version="1.0" encoding="utf-8"?>
<ds:datastoreItem xmlns:ds="http://schemas.openxmlformats.org/officeDocument/2006/customXml" ds:itemID="{2AEEB11F-C3EB-42B6-84E5-69137C27B72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146</Words>
  <Application>Microsoft Office PowerPoint</Application>
  <PresentationFormat>A4 210 x 297 mm</PresentationFormat>
  <Paragraphs>55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98</cp:revision>
  <dcterms:created xsi:type="dcterms:W3CDTF">2022-01-20T04:34:58Z</dcterms:created>
  <dcterms:modified xsi:type="dcterms:W3CDTF">2025-01-24T02:06:03Z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