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688D698-1E08-45A2-A3CC-B77D903EFAA5}"/>
</file>

<file path=customXml/itemProps2.xml><?xml version="1.0" encoding="utf-8"?>
<ds:datastoreItem xmlns:ds="http://schemas.openxmlformats.org/officeDocument/2006/customXml" ds:itemID="{E4E999D8-8548-4AB4-8AB9-BEB3CC799D7F}"/>
</file>

<file path=customXml/itemProps3.xml><?xml version="1.0" encoding="utf-8"?>
<ds:datastoreItem xmlns:ds="http://schemas.openxmlformats.org/officeDocument/2006/customXml" ds:itemID="{63EEB3CE-0E90-462F-8451-DA90F52A8C8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93</cp:revision>
  <dcterms:created xsi:type="dcterms:W3CDTF">2022-01-20T04:34:58Z</dcterms:created>
  <dcterms:modified xsi:type="dcterms:W3CDTF">2025-01-24T02:34:25Z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