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21658" y="952853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B1735ED-C60E-4757-BF81-BD1C088D73E7}"/>
</file>

<file path=customXml/itemProps2.xml><?xml version="1.0" encoding="utf-8"?>
<ds:datastoreItem xmlns:ds="http://schemas.openxmlformats.org/officeDocument/2006/customXml" ds:itemID="{34F5F3F5-9A6E-4C90-BD1F-0FE034D5F2CA}"/>
</file>

<file path=customXml/itemProps3.xml><?xml version="1.0" encoding="utf-8"?>
<ds:datastoreItem xmlns:ds="http://schemas.openxmlformats.org/officeDocument/2006/customXml" ds:itemID="{B4EC0DCC-7BE0-45B1-B1CC-0D19D47B8DE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830</Words>
  <Application>Microsoft Office PowerPoint</Application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2024-03-25T06:49:44Z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