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Masters/slideMaster1.xml" ContentType="application/vnd.openxmlformats-officedocument.presentationml.slideMaster+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ommentAuthors.xml" ContentType="application/vnd.openxmlformats-officedocument.presentationml.commentAuthors+xml"/>
  <Override PartName="/ppt/theme/theme1.xml" ContentType="application/vnd.openxmlformats-officedocument.theme+xml"/>
  <Override PartName="/ppt/viewProps.xml" ContentType="application/vnd.openxmlformats-officedocument.presentationml.viewProps+xml"/>
  <Override PartName="/ppt/tableStyles.xml" ContentType="application/vnd.openxmlformats-officedocument.presentationml.tableStyles+xml"/>
  <Override PartName="/ppt/presProps.xml" ContentType="application/vnd.openxmlformats-officedocument.presentationml.presProps+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Types>
</file>

<file path=_rels/.rels><?xml version="1.0" encoding="utf-8" standalone="yes"?><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 Id="rId6" Type="http://schemas.microsoft.com/office/2020/02/relationships/classificationlabels" Target="docMetadata/LabelInfo.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6" r:id="rId2"/>
  </p:sldIdLst>
  <p:sldSz cx="6858000" cy="9906000" type="A4"/>
  <p:notesSz cx="6858000" cy="9144000"/>
  <p:custDataLst>
    <p:tags r:id="rId3"/>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1117"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Okano, Takumi (JP - AB 岡野 匠)" initials="OT(A岡匠" lastIdx="2" clrIdx="0">
    <p:extLst>
      <p:ext uri="{19B8F6BF-5375-455C-9EA6-DF929625EA0E}">
        <p15:presenceInfo xmlns:p15="http://schemas.microsoft.com/office/powerpoint/2012/main" userId="S::takokano@abeam.com::5e6993cd-c762-4216-9694-73f272f7dbd8" providerId="AD"/>
      </p:ext>
    </p:extLst>
  </p:cmAuthor>
  <p:cmAuthor id="2" name="西田 章恵(nishida-akie.jj1)" initials="西田" lastIdx="1" clrIdx="1">
    <p:extLst>
      <p:ext uri="{19B8F6BF-5375-455C-9EA6-DF929625EA0E}">
        <p15:presenceInfo xmlns:p15="http://schemas.microsoft.com/office/powerpoint/2012/main" userId="S::NAXYO@lansys.mhlw.go.jp::4d7a11ec-2f4c-41c5-b1a8-e4af30876b87" providerId="AD"/>
      </p:ext>
    </p:extLst>
  </p:cmAuthor>
  <p:cmAuthor id="3" name="川久保 俊介(kawakubo-shunsuke)" initials="川久保" lastIdx="1" clrIdx="2">
    <p:extLst>
      <p:ext uri="{19B8F6BF-5375-455C-9EA6-DF929625EA0E}">
        <p15:presenceInfo xmlns:p15="http://schemas.microsoft.com/office/powerpoint/2012/main" userId="S::KSNFK@lansys.mhlw.go.jp::fe63c68c-b948-47ca-85d1-807169601e00" providerId="AD"/>
      </p:ext>
    </p:extLst>
  </p:cmAuthor>
  <p:cmAuthor id="4" name="渡部 俊(watabe-shun.ik4)" initials="渡部" lastIdx="1" clrIdx="3">
    <p:extLst>
      <p:ext uri="{19B8F6BF-5375-455C-9EA6-DF929625EA0E}">
        <p15:presenceInfo xmlns:p15="http://schemas.microsoft.com/office/powerpoint/2012/main" userId="S::WSIAA@lansys.mhlw.go.jp::48e63426-3561-4ccd-9ae7-dde1910199fa"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606" autoAdjust="0"/>
    <p:restoredTop sz="94660"/>
  </p:normalViewPr>
  <p:slideViewPr>
    <p:cSldViewPr snapToGrid="0" showGuides="1">
      <p:cViewPr varScale="1">
        <p:scale>
          <a:sx n="77" d="100"/>
          <a:sy n="77" d="100"/>
        </p:scale>
        <p:origin x="2502" y="96"/>
      </p:cViewPr>
      <p:guideLst>
        <p:guide orient="horz" pos="3120"/>
        <p:guide pos="1117"/>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tags" Target="tags/tag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11" Type="http://schemas.openxmlformats.org/officeDocument/2006/relationships/customXml" Target="../customXml/item3.xml"/><Relationship Id="rId5" Type="http://schemas.openxmlformats.org/officeDocument/2006/relationships/presProps" Target="presProps.xml"/><Relationship Id="rId10" Type="http://schemas.openxmlformats.org/officeDocument/2006/relationships/customXml" Target="../customXml/item2.xml"/><Relationship Id="rId4" Type="http://schemas.openxmlformats.org/officeDocument/2006/relationships/commentAuthors" Target="commentAuthors.xml"/><Relationship Id="rId9" Type="http://schemas.openxmlformats.org/officeDocument/2006/relationships/customXml" Target="../customXml/item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8785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02315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229102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4172326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6597456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118167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CA98DE-B265-4B2C-8A46-431EE49A61BD}" type="datetimeFigureOut">
              <a:rPr kumimoji="1" lang="ja-JP" altLang="en-US" smtClean="0"/>
              <a:t>2023/3/14</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7500805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CA98DE-B265-4B2C-8A46-431EE49A61BD}" type="datetimeFigureOut">
              <a:rPr kumimoji="1" lang="ja-JP" altLang="en-US" smtClean="0"/>
              <a:t>2023/3/14</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649570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A98DE-B265-4B2C-8A46-431EE49A61BD}" type="datetimeFigureOut">
              <a:rPr kumimoji="1" lang="ja-JP" altLang="en-US" smtClean="0"/>
              <a:t>2023/3/14</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6516123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571243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7127954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オブジェクト 7" hidden="1">
            <a:extLst>
              <a:ext uri="{FF2B5EF4-FFF2-40B4-BE49-F238E27FC236}">
                <a16:creationId xmlns:a16="http://schemas.microsoft.com/office/drawing/2014/main" id="{F2D9DD64-B90B-4D93-A656-59005640EDA7}"/>
              </a:ext>
            </a:extLst>
          </p:cNvPr>
          <p:cNvGraphicFramePr>
            <a:graphicFrameLocks noChangeAspect="1"/>
          </p:cNvGraphicFramePr>
          <p:nvPr userDrawn="1">
            <p:custDataLst>
              <p:tags r:id="rId13"/>
            </p:custDataLst>
            <p:extLst>
              <p:ext uri="{D42A27DB-BD31-4B8C-83A1-F6EECF244321}">
                <p14:modId xmlns:p14="http://schemas.microsoft.com/office/powerpoint/2010/main" val="29460361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14" imgW="353" imgH="318" progId="TCLayout.ActiveDocument.1">
                  <p:embed/>
                </p:oleObj>
              </mc:Choice>
              <mc:Fallback>
                <p:oleObj name="think-cell スライド" r:id="rId14" imgW="353" imgH="318" progId="TCLayout.ActiveDocument.1">
                  <p:embed/>
                  <p:pic>
                    <p:nvPicPr>
                      <p:cNvPr id="8" name="オブジェクト 7" hidden="1">
                        <a:extLst>
                          <a:ext uri="{FF2B5EF4-FFF2-40B4-BE49-F238E27FC236}">
                            <a16:creationId xmlns:a16="http://schemas.microsoft.com/office/drawing/2014/main" id="{F2D9DD64-B90B-4D93-A656-59005640EDA7}"/>
                          </a:ext>
                        </a:extLst>
                      </p:cNvPr>
                      <p:cNvPicPr/>
                      <p:nvPr/>
                    </p:nvPicPr>
                    <p:blipFill>
                      <a:blip r:embed="rId15"/>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BACA98DE-B265-4B2C-8A46-431EE49A61BD}" type="datetimeFigureOut">
              <a:rPr kumimoji="1" lang="ja-JP" altLang="en-US" smtClean="0"/>
              <a:t>2023/3/14</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67690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tags" Target="../tags/tag3.xml"/><Relationship Id="rId4" Type="http://schemas.openxmlformats.org/officeDocument/2006/relationships/image" Target="../media/image1.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109">
            <a:extLst>
              <a:ext uri="{FF2B5EF4-FFF2-40B4-BE49-F238E27FC236}">
                <a16:creationId xmlns:a16="http://schemas.microsoft.com/office/drawing/2014/main" id="{89C7E368-2FE9-A399-FF45-C1F7F95BD8B0}"/>
              </a:ext>
            </a:extLst>
          </p:cNvPr>
          <p:cNvSpPr>
            <a:spLocks noChangeArrowheads="1"/>
          </p:cNvSpPr>
          <p:nvPr/>
        </p:nvSpPr>
        <p:spPr bwMode="auto">
          <a:xfrm>
            <a:off x="549000" y="3572668"/>
            <a:ext cx="5760000" cy="407804"/>
          </a:xfrm>
          <a:prstGeom prst="rect">
            <a:avLst/>
          </a:prstGeom>
          <a:noFill/>
          <a:ln>
            <a:noFill/>
          </a:ln>
          <a:effec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84138" algn="l" defTabSz="914400" rtl="0" eaLnBrk="0" fontAlgn="base" latinLnBrk="0" hangingPunct="0">
              <a:lnSpc>
                <a:spcPct val="100000"/>
              </a:lnSpc>
              <a:spcBef>
                <a:spcPts val="300"/>
              </a:spcBef>
              <a:spcAft>
                <a:spcPct val="0"/>
              </a:spcAft>
              <a:buClrTx/>
              <a:buSzTx/>
              <a:buFontTx/>
              <a:buNone/>
              <a:tabLst/>
            </a:pPr>
            <a:r>
              <a:rPr lang="ja-JP" altLang="en-US" sz="900" dirty="0">
                <a:latin typeface="ＭＳ Ｐゴシック" panose="020B0600070205080204" pitchFamily="50" charset="-128"/>
                <a:ea typeface="ＭＳ Ｐゴシック" panose="020B0600070205080204" pitchFamily="50" charset="-128"/>
                <a:cs typeface="Times New Roman" panose="02020603050405020304" pitchFamily="18" charset="0"/>
              </a:rPr>
              <a:t>上記の者（及びその世帯員）は、世帯の収入が最低生活費を上回るため、　　　　　　　　　　　　　となりましたが</a:t>
            </a:r>
            <a:endParaRPr lang="en-US" altLang="ja-JP" sz="90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R="0" lvl="0" indent="84138" algn="l" defTabSz="914400" rtl="0" eaLnBrk="0" fontAlgn="base" latinLnBrk="0" hangingPunct="0">
              <a:lnSpc>
                <a:spcPct val="100000"/>
              </a:lnSpc>
              <a:spcBef>
                <a:spcPts val="300"/>
              </a:spcBef>
              <a:spcAft>
                <a:spcPct val="0"/>
              </a:spcAft>
              <a:buClrTx/>
              <a:buSzTx/>
              <a:buFontTx/>
              <a:buNone/>
              <a:tabLst/>
            </a:pPr>
            <a:r>
              <a:rPr lang="ja-JP" altLang="en-US" sz="900" dirty="0">
                <a:latin typeface="ＭＳ Ｐゴシック" panose="020B0600070205080204" pitchFamily="50" charset="-128"/>
                <a:ea typeface="ＭＳ Ｐゴシック" panose="020B0600070205080204" pitchFamily="50" charset="-128"/>
                <a:cs typeface="Times New Roman" panose="02020603050405020304" pitchFamily="18" charset="0"/>
              </a:rPr>
              <a:t>　　　　　　　　　　　　　　　　　　及び保護を要しない理由は、下記のとおりであることを証明します。</a:t>
            </a:r>
          </a:p>
        </p:txBody>
      </p:sp>
      <p:graphicFrame>
        <p:nvGraphicFramePr>
          <p:cNvPr id="37" name="オブジェクト 36" hidden="1">
            <a:extLst>
              <a:ext uri="{FF2B5EF4-FFF2-40B4-BE49-F238E27FC236}">
                <a16:creationId xmlns:a16="http://schemas.microsoft.com/office/drawing/2014/main" id="{939B1ECE-4AE4-4AAA-9DD3-F7DC4BCE2D90}"/>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53" imgH="318" progId="TCLayout.ActiveDocument.1">
                  <p:embed/>
                </p:oleObj>
              </mc:Choice>
              <mc:Fallback>
                <p:oleObj name="think-cell スライド" r:id="rId3" imgW="353" imgH="318" progId="TCLayout.ActiveDocument.1">
                  <p:embed/>
                  <p:pic>
                    <p:nvPicPr>
                      <p:cNvPr id="37" name="オブジェクト 36" hidden="1">
                        <a:extLst>
                          <a:ext uri="{FF2B5EF4-FFF2-40B4-BE49-F238E27FC236}">
                            <a16:creationId xmlns:a16="http://schemas.microsoft.com/office/drawing/2014/main" id="{939B1ECE-4AE4-4AAA-9DD3-F7DC4BCE2D9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63" name="正方形/長方形 62">
            <a:extLst>
              <a:ext uri="{FF2B5EF4-FFF2-40B4-BE49-F238E27FC236}">
                <a16:creationId xmlns:a16="http://schemas.microsoft.com/office/drawing/2014/main" id="{A1D2E652-77EF-482C-AFC4-DB2E97B884A9}"/>
              </a:ext>
            </a:extLst>
          </p:cNvPr>
          <p:cNvSpPr/>
          <p:nvPr/>
        </p:nvSpPr>
        <p:spPr>
          <a:xfrm>
            <a:off x="5841000" y="1748575"/>
            <a:ext cx="468000" cy="468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r>
              <a:rPr lang="ja-JP" sz="900" kern="100">
                <a:solidFill>
                  <a:srgbClr val="000000"/>
                </a:solidFill>
                <a:effectLst/>
                <a:ea typeface="ＭＳ Ｐゴシック" panose="020B0600070205080204" pitchFamily="50" charset="-128"/>
                <a:cs typeface="Times New Roman" panose="02020603050405020304" pitchFamily="18" charset="0"/>
              </a:rPr>
              <a:t>印</a:t>
            </a:r>
            <a:endParaRPr lang="ja-JP" sz="1050" kern="100">
              <a:effectLst/>
              <a:ea typeface="ＭＳ 明朝" panose="02020609040205080304" pitchFamily="17" charset="-128"/>
              <a:cs typeface="Times New Roman" panose="02020603050405020304" pitchFamily="18" charset="0"/>
            </a:endParaRPr>
          </a:p>
        </p:txBody>
      </p:sp>
      <p:sp>
        <p:nvSpPr>
          <p:cNvPr id="16" name="Rectangle 109">
            <a:extLst>
              <a:ext uri="{FF2B5EF4-FFF2-40B4-BE49-F238E27FC236}">
                <a16:creationId xmlns:a16="http://schemas.microsoft.com/office/drawing/2014/main" id="{B427BC64-04F2-495F-92FE-D896FCB3CEEC}"/>
              </a:ext>
            </a:extLst>
          </p:cNvPr>
          <p:cNvSpPr>
            <a:spLocks noChangeArrowheads="1"/>
          </p:cNvSpPr>
          <p:nvPr/>
        </p:nvSpPr>
        <p:spPr bwMode="auto">
          <a:xfrm>
            <a:off x="513080" y="2768197"/>
            <a:ext cx="5798415" cy="261610"/>
          </a:xfrm>
          <a:prstGeom prst="rect">
            <a:avLst/>
          </a:prstGeom>
          <a:noFill/>
          <a:ln>
            <a:noFill/>
          </a:ln>
          <a:effec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algn="ctr" fontAlgn="ctr"/>
            <a:r>
              <a:rPr lang="ja-JP" altLang="en-US" sz="1100" i="0" u="none" strike="noStrike" dirty="0">
                <a:solidFill>
                  <a:srgbClr val="000000"/>
                </a:solidFill>
                <a:effectLst/>
                <a:latin typeface="ＭＳ Ｐゴシック" panose="020B0600070205080204" pitchFamily="50" charset="-128"/>
                <a:ea typeface="ＭＳ Ｐゴシック" panose="020B0600070205080204" pitchFamily="50" charset="-128"/>
              </a:rPr>
              <a:t>障害者の日常生活及び社会生活を総合的に支援するための法律における境界層対象者証明書</a:t>
            </a:r>
          </a:p>
        </p:txBody>
      </p:sp>
      <p:sp>
        <p:nvSpPr>
          <p:cNvPr id="17" name="正方形/長方形 16">
            <a:extLst>
              <a:ext uri="{FF2B5EF4-FFF2-40B4-BE49-F238E27FC236}">
                <a16:creationId xmlns:a16="http://schemas.microsoft.com/office/drawing/2014/main" id="{70D0B956-09A0-47A3-9F5F-936E01F81962}"/>
              </a:ext>
            </a:extLst>
          </p:cNvPr>
          <p:cNvSpPr/>
          <p:nvPr/>
        </p:nvSpPr>
        <p:spPr>
          <a:xfrm>
            <a:off x="5694383" y="402607"/>
            <a:ext cx="614617"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文書番号</a:t>
            </a:r>
          </a:p>
        </p:txBody>
      </p:sp>
      <p:sp>
        <p:nvSpPr>
          <p:cNvPr id="20" name="正方形/長方形 19">
            <a:extLst>
              <a:ext uri="{FF2B5EF4-FFF2-40B4-BE49-F238E27FC236}">
                <a16:creationId xmlns:a16="http://schemas.microsoft.com/office/drawing/2014/main" id="{5C249464-DA17-4775-AF0C-28E2759D08A2}"/>
              </a:ext>
            </a:extLst>
          </p:cNvPr>
          <p:cNvSpPr/>
          <p:nvPr/>
        </p:nvSpPr>
        <p:spPr>
          <a:xfrm>
            <a:off x="4109511" y="1909396"/>
            <a:ext cx="86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発行自治体名称</a:t>
            </a:r>
          </a:p>
        </p:txBody>
      </p:sp>
      <p:sp>
        <p:nvSpPr>
          <p:cNvPr id="21" name="正方形/長方形 20">
            <a:extLst>
              <a:ext uri="{FF2B5EF4-FFF2-40B4-BE49-F238E27FC236}">
                <a16:creationId xmlns:a16="http://schemas.microsoft.com/office/drawing/2014/main" id="{4D8C1B5C-2E98-47AB-9EF1-89798C948895}"/>
              </a:ext>
            </a:extLst>
          </p:cNvPr>
          <p:cNvSpPr/>
          <p:nvPr/>
        </p:nvSpPr>
        <p:spPr>
          <a:xfrm>
            <a:off x="5014990" y="1909396"/>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発行役職名</a:t>
            </a:r>
          </a:p>
        </p:txBody>
      </p:sp>
      <p:sp>
        <p:nvSpPr>
          <p:cNvPr id="24" name="正方形/長方形 23">
            <a:extLst>
              <a:ext uri="{FF2B5EF4-FFF2-40B4-BE49-F238E27FC236}">
                <a16:creationId xmlns:a16="http://schemas.microsoft.com/office/drawing/2014/main" id="{ABD9F071-BFBC-4DA1-B34C-5CCB8A64D2D1}"/>
              </a:ext>
            </a:extLst>
          </p:cNvPr>
          <p:cNvSpPr/>
          <p:nvPr/>
        </p:nvSpPr>
        <p:spPr>
          <a:xfrm>
            <a:off x="5014990" y="2087987"/>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発行者氏名</a:t>
            </a:r>
          </a:p>
        </p:txBody>
      </p:sp>
      <p:sp>
        <p:nvSpPr>
          <p:cNvPr id="28" name="正方形/長方形 27">
            <a:extLst>
              <a:ext uri="{FF2B5EF4-FFF2-40B4-BE49-F238E27FC236}">
                <a16:creationId xmlns:a16="http://schemas.microsoft.com/office/drawing/2014/main" id="{E62D0F41-16AF-4D47-B798-0918E8D32C6B}"/>
              </a:ext>
            </a:extLst>
          </p:cNvPr>
          <p:cNvSpPr/>
          <p:nvPr/>
        </p:nvSpPr>
        <p:spPr>
          <a:xfrm>
            <a:off x="2480218" y="4855590"/>
            <a:ext cx="735422"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決定年月日</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p:txBody>
      </p:sp>
      <p:sp>
        <p:nvSpPr>
          <p:cNvPr id="30" name="正方形/長方形 29">
            <a:extLst>
              <a:ext uri="{FF2B5EF4-FFF2-40B4-BE49-F238E27FC236}">
                <a16:creationId xmlns:a16="http://schemas.microsoft.com/office/drawing/2014/main" id="{BE3DB527-CCA9-4596-A802-95A54F2A2E6A}"/>
              </a:ext>
            </a:extLst>
          </p:cNvPr>
          <p:cNvSpPr/>
          <p:nvPr/>
        </p:nvSpPr>
        <p:spPr>
          <a:xfrm>
            <a:off x="4241829" y="3625799"/>
            <a:ext cx="807882"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決定区分</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1</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31" name="正方形/長方形 30">
            <a:extLst>
              <a:ext uri="{FF2B5EF4-FFF2-40B4-BE49-F238E27FC236}">
                <a16:creationId xmlns:a16="http://schemas.microsoft.com/office/drawing/2014/main" id="{72237738-7249-4319-A34A-E2FEF82275DF}"/>
              </a:ext>
            </a:extLst>
          </p:cNvPr>
          <p:cNvSpPr/>
          <p:nvPr/>
        </p:nvSpPr>
        <p:spPr>
          <a:xfrm>
            <a:off x="726595" y="3803938"/>
            <a:ext cx="1316517"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決定区分</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2</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32" name="正方形/長方形 31">
            <a:extLst>
              <a:ext uri="{FF2B5EF4-FFF2-40B4-BE49-F238E27FC236}">
                <a16:creationId xmlns:a16="http://schemas.microsoft.com/office/drawing/2014/main" id="{16A8562D-0FCA-4E90-BF01-5E96BF3EBE60}"/>
              </a:ext>
            </a:extLst>
          </p:cNvPr>
          <p:cNvSpPr/>
          <p:nvPr/>
        </p:nvSpPr>
        <p:spPr>
          <a:xfrm>
            <a:off x="898045" y="4855590"/>
            <a:ext cx="1316517"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決定区分</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2</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grpSp>
        <p:nvGrpSpPr>
          <p:cNvPr id="8" name="グループ化 7">
            <a:extLst>
              <a:ext uri="{FF2B5EF4-FFF2-40B4-BE49-F238E27FC236}">
                <a16:creationId xmlns:a16="http://schemas.microsoft.com/office/drawing/2014/main" id="{C5D11A37-3A15-EC4D-0C76-7178EB13D8AC}"/>
              </a:ext>
            </a:extLst>
          </p:cNvPr>
          <p:cNvGrpSpPr/>
          <p:nvPr/>
        </p:nvGrpSpPr>
        <p:grpSpPr>
          <a:xfrm>
            <a:off x="550861" y="888544"/>
            <a:ext cx="1492251" cy="370363"/>
            <a:chOff x="550863" y="1615678"/>
            <a:chExt cx="1492251" cy="370363"/>
          </a:xfrm>
        </p:grpSpPr>
        <p:sp>
          <p:nvSpPr>
            <p:cNvPr id="26" name="正方形/長方形 25">
              <a:extLst>
                <a:ext uri="{FF2B5EF4-FFF2-40B4-BE49-F238E27FC236}">
                  <a16:creationId xmlns:a16="http://schemas.microsoft.com/office/drawing/2014/main" id="{022B2399-EDA3-4537-A4B7-0A035A42ECC7}"/>
                </a:ext>
              </a:extLst>
            </p:cNvPr>
            <p:cNvSpPr/>
            <p:nvPr/>
          </p:nvSpPr>
          <p:spPr>
            <a:xfrm>
              <a:off x="1011782" y="1615678"/>
              <a:ext cx="1031332"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境界層該当者住所</a:t>
              </a:r>
            </a:p>
          </p:txBody>
        </p:sp>
        <p:sp>
          <p:nvSpPr>
            <p:cNvPr id="27" name="正方形/長方形 26">
              <a:extLst>
                <a:ext uri="{FF2B5EF4-FFF2-40B4-BE49-F238E27FC236}">
                  <a16:creationId xmlns:a16="http://schemas.microsoft.com/office/drawing/2014/main" id="{CFA90CD4-F58B-4C9B-92B0-642A48B52DA8}"/>
                </a:ext>
              </a:extLst>
            </p:cNvPr>
            <p:cNvSpPr/>
            <p:nvPr/>
          </p:nvSpPr>
          <p:spPr>
            <a:xfrm>
              <a:off x="1011781" y="1846948"/>
              <a:ext cx="1031331"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境界層該当者氏名</a:t>
              </a:r>
            </a:p>
          </p:txBody>
        </p:sp>
        <p:sp>
          <p:nvSpPr>
            <p:cNvPr id="4" name="正方形/長方形 3">
              <a:extLst>
                <a:ext uri="{FF2B5EF4-FFF2-40B4-BE49-F238E27FC236}">
                  <a16:creationId xmlns:a16="http://schemas.microsoft.com/office/drawing/2014/main" id="{30EBB97E-850F-6487-4DD8-C4F9F5BE8037}"/>
                </a:ext>
              </a:extLst>
            </p:cNvPr>
            <p:cNvSpPr/>
            <p:nvPr/>
          </p:nvSpPr>
          <p:spPr>
            <a:xfrm>
              <a:off x="550863" y="1615678"/>
              <a:ext cx="302711" cy="128588"/>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住所</a:t>
              </a:r>
            </a:p>
          </p:txBody>
        </p:sp>
        <p:sp>
          <p:nvSpPr>
            <p:cNvPr id="5" name="正方形/長方形 4">
              <a:extLst>
                <a:ext uri="{FF2B5EF4-FFF2-40B4-BE49-F238E27FC236}">
                  <a16:creationId xmlns:a16="http://schemas.microsoft.com/office/drawing/2014/main" id="{CBC98C64-FF2A-EC30-6987-26EA0159F3E3}"/>
                </a:ext>
              </a:extLst>
            </p:cNvPr>
            <p:cNvSpPr/>
            <p:nvPr/>
          </p:nvSpPr>
          <p:spPr>
            <a:xfrm>
              <a:off x="550863" y="1857453"/>
              <a:ext cx="302711" cy="128588"/>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氏名</a:t>
              </a:r>
            </a:p>
          </p:txBody>
        </p:sp>
      </p:grpSp>
      <p:sp>
        <p:nvSpPr>
          <p:cNvPr id="10" name="Rectangle 109">
            <a:extLst>
              <a:ext uri="{FF2B5EF4-FFF2-40B4-BE49-F238E27FC236}">
                <a16:creationId xmlns:a16="http://schemas.microsoft.com/office/drawing/2014/main" id="{D75A313F-3910-33BC-CF7A-4C41FAA71AD6}"/>
              </a:ext>
            </a:extLst>
          </p:cNvPr>
          <p:cNvSpPr>
            <a:spLocks noChangeArrowheads="1"/>
          </p:cNvSpPr>
          <p:nvPr/>
        </p:nvSpPr>
        <p:spPr bwMode="auto">
          <a:xfrm>
            <a:off x="510495" y="4804468"/>
            <a:ext cx="5760000" cy="230832"/>
          </a:xfrm>
          <a:prstGeom prst="rect">
            <a:avLst/>
          </a:prstGeom>
          <a:noFill/>
          <a:ln>
            <a:noFill/>
          </a:ln>
          <a:effec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algn="l" defTabSz="914400" rtl="0" eaLnBrk="0" fontAlgn="base" latinLnBrk="0" hangingPunct="0">
              <a:lnSpc>
                <a:spcPct val="100000"/>
              </a:lnSpc>
              <a:spcBef>
                <a:spcPts val="300"/>
              </a:spcBef>
              <a:spcAft>
                <a:spcPct val="0"/>
              </a:spcAft>
              <a:buClrTx/>
              <a:buSzTx/>
              <a:buFontTx/>
              <a:buNone/>
              <a:tabLst/>
            </a:pPr>
            <a:r>
              <a:rPr lang="ja-JP" altLang="en-US" sz="900" dirty="0">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en-US" altLang="ja-JP" sz="900" dirty="0">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900" dirty="0">
                <a:latin typeface="ＭＳ Ｐゴシック" panose="020B0600070205080204" pitchFamily="50" charset="-128"/>
                <a:ea typeface="ＭＳ Ｐゴシック" panose="020B0600070205080204" pitchFamily="50" charset="-128"/>
                <a:cs typeface="Times New Roman" panose="02020603050405020304" pitchFamily="18" charset="0"/>
              </a:rPr>
              <a:t>）　</a:t>
            </a:r>
          </a:p>
        </p:txBody>
      </p:sp>
      <p:sp>
        <p:nvSpPr>
          <p:cNvPr id="11" name="Rectangle 109">
            <a:extLst>
              <a:ext uri="{FF2B5EF4-FFF2-40B4-BE49-F238E27FC236}">
                <a16:creationId xmlns:a16="http://schemas.microsoft.com/office/drawing/2014/main" id="{86FA8776-D746-F463-1D72-9064881173D4}"/>
              </a:ext>
            </a:extLst>
          </p:cNvPr>
          <p:cNvSpPr>
            <a:spLocks noChangeArrowheads="1"/>
          </p:cNvSpPr>
          <p:nvPr/>
        </p:nvSpPr>
        <p:spPr bwMode="auto">
          <a:xfrm>
            <a:off x="510495" y="5273075"/>
            <a:ext cx="5760000" cy="230832"/>
          </a:xfrm>
          <a:prstGeom prst="rect">
            <a:avLst/>
          </a:prstGeom>
          <a:noFill/>
          <a:ln>
            <a:noFill/>
          </a:ln>
          <a:effec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algn="l" defTabSz="914400" rtl="0" eaLnBrk="0" fontAlgn="base" latinLnBrk="0" hangingPunct="0">
              <a:lnSpc>
                <a:spcPct val="100000"/>
              </a:lnSpc>
              <a:spcBef>
                <a:spcPts val="300"/>
              </a:spcBef>
              <a:spcAft>
                <a:spcPct val="0"/>
              </a:spcAft>
              <a:buClrTx/>
              <a:buSzTx/>
              <a:buFontTx/>
              <a:buNone/>
              <a:tabLst/>
            </a:pPr>
            <a:r>
              <a:rPr lang="ja-JP" altLang="en-US" sz="900" dirty="0">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en-US" altLang="ja-JP" sz="900" dirty="0">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altLang="en-US" sz="900" dirty="0">
                <a:latin typeface="ＭＳ Ｐゴシック" panose="020B0600070205080204" pitchFamily="50" charset="-128"/>
                <a:ea typeface="ＭＳ Ｐゴシック" panose="020B0600070205080204" pitchFamily="50" charset="-128"/>
                <a:cs typeface="Times New Roman" panose="02020603050405020304" pitchFamily="18" charset="0"/>
              </a:rPr>
              <a:t>）　保護を要しない理由　　　　　　　　　</a:t>
            </a:r>
          </a:p>
        </p:txBody>
      </p:sp>
      <p:sp>
        <p:nvSpPr>
          <p:cNvPr id="2" name="Rectangle 109">
            <a:extLst>
              <a:ext uri="{FF2B5EF4-FFF2-40B4-BE49-F238E27FC236}">
                <a16:creationId xmlns:a16="http://schemas.microsoft.com/office/drawing/2014/main" id="{F4ECE897-F702-29B7-C66B-35DB3808B6B5}"/>
              </a:ext>
            </a:extLst>
          </p:cNvPr>
          <p:cNvSpPr>
            <a:spLocks noChangeArrowheads="1"/>
          </p:cNvSpPr>
          <p:nvPr/>
        </p:nvSpPr>
        <p:spPr bwMode="auto">
          <a:xfrm>
            <a:off x="549000" y="4240099"/>
            <a:ext cx="5760000" cy="230832"/>
          </a:xfrm>
          <a:prstGeom prst="rect">
            <a:avLst/>
          </a:prstGeom>
          <a:noFill/>
          <a:ln>
            <a:noFill/>
          </a:ln>
          <a:effec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algn="ctr" defTabSz="914400" rtl="0" eaLnBrk="0" fontAlgn="base" latinLnBrk="0" hangingPunct="0">
              <a:lnSpc>
                <a:spcPct val="100000"/>
              </a:lnSpc>
              <a:spcBef>
                <a:spcPts val="300"/>
              </a:spcBef>
              <a:spcAft>
                <a:spcPct val="0"/>
              </a:spcAft>
              <a:buClrTx/>
              <a:buSzTx/>
              <a:buFontTx/>
              <a:buNone/>
              <a:tabLst/>
            </a:pPr>
            <a:r>
              <a:rPr lang="ja-JP" altLang="en-US" sz="900" dirty="0">
                <a:latin typeface="ＭＳ Ｐゴシック" panose="020B0600070205080204" pitchFamily="50" charset="-128"/>
                <a:ea typeface="ＭＳ Ｐゴシック" panose="020B0600070205080204" pitchFamily="50" charset="-128"/>
                <a:cs typeface="Times New Roman" panose="02020603050405020304" pitchFamily="18" charset="0"/>
              </a:rPr>
              <a:t>記</a:t>
            </a:r>
          </a:p>
        </p:txBody>
      </p:sp>
      <p:sp>
        <p:nvSpPr>
          <p:cNvPr id="3" name="正方形/長方形 2">
            <a:extLst>
              <a:ext uri="{FF2B5EF4-FFF2-40B4-BE49-F238E27FC236}">
                <a16:creationId xmlns:a16="http://schemas.microsoft.com/office/drawing/2014/main" id="{5E0E7C55-5112-FB27-7E38-14F58CA59A34}"/>
              </a:ext>
            </a:extLst>
          </p:cNvPr>
          <p:cNvSpPr/>
          <p:nvPr/>
        </p:nvSpPr>
        <p:spPr>
          <a:xfrm>
            <a:off x="5694383" y="593904"/>
            <a:ext cx="614617"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発行年月日</a:t>
            </a:r>
          </a:p>
        </p:txBody>
      </p:sp>
      <p:sp>
        <p:nvSpPr>
          <p:cNvPr id="6" name="正方形/長方形 5">
            <a:extLst>
              <a:ext uri="{FF2B5EF4-FFF2-40B4-BE49-F238E27FC236}">
                <a16:creationId xmlns:a16="http://schemas.microsoft.com/office/drawing/2014/main" id="{E5611258-B121-1278-89EE-00D3B350D3E5}"/>
              </a:ext>
            </a:extLst>
          </p:cNvPr>
          <p:cNvSpPr/>
          <p:nvPr/>
        </p:nvSpPr>
        <p:spPr>
          <a:xfrm>
            <a:off x="853572" y="5529048"/>
            <a:ext cx="5388743" cy="280834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理由</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p:txBody>
      </p:sp>
    </p:spTree>
    <p:extLst>
      <p:ext uri="{BB962C8B-B14F-4D97-AF65-F5344CB8AC3E}">
        <p14:creationId xmlns:p14="http://schemas.microsoft.com/office/powerpoint/2010/main" val="866246079"/>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72D4258CA3517149908D3B60E55ECCDC" ma:contentTypeVersion="14" ma:contentTypeDescription="新しいドキュメントを作成します。" ma:contentTypeScope="" ma:versionID="308a71d53a4f9137c8bac8e35225fb5e">
  <xsd:schema xmlns:xsd="http://www.w3.org/2001/XMLSchema" xmlns:xs="http://www.w3.org/2001/XMLSchema" xmlns:p="http://schemas.microsoft.com/office/2006/metadata/properties" xmlns:ns2="c97f0004-81d4-41ad-b834-2a96fc4591f7" xmlns:ns3="e0e86db0-997c-4cb6-bb34-f88ecb8e7e9c" targetNamespace="http://schemas.microsoft.com/office/2006/metadata/properties" ma:root="true" ma:fieldsID="85bab440deeb6d8956b6a92ab5f4069e" ns2:_="" ns3:_="">
    <xsd:import namespace="c97f0004-81d4-41ad-b834-2a96fc4591f7"/>
    <xsd:import namespace="e0e86db0-997c-4cb6-bb34-f88ecb8e7e9c"/>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element ref="ns2:MediaServiceLocation"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97f0004-81d4-41ad-b834-2a96fc4591f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lcf76f155ced4ddcb4097134ff3c332f" ma:index="17" nillable="true" ma:taxonomy="true" ma:internalName="lcf76f155ced4ddcb4097134ff3c332f" ma:taxonomyFieldName="MediaServiceImageTags" ma:displayName="画像タグ" ma:readOnly="false" ma:fieldId="{5cf76f15-5ced-4ddc-b409-7134ff3c332f}" ma:taxonomyMulti="true" ma:sspId="0347f584-7be2-4218-8e94-402d99aedf0b" ma:termSetId="09814cd3-568e-fe90-9814-8d621ff8fb84" ma:anchorId="fba54fb3-c3e1-fe81-a776-ca4b69148c4d" ma:open="true" ma:isKeyword="false">
      <xsd:complexType>
        <xsd:sequence>
          <xsd:element ref="pc:Terms" minOccurs="0" maxOccurs="1"/>
        </xsd:sequence>
      </xsd:complexType>
    </xsd:element>
    <xsd:element name="MediaServiceOCR" ma:index="19" nillable="true" ma:displayName="Extracted Text" ma:internalName="MediaServiceOCR" ma:readOnly="true">
      <xsd:simpleType>
        <xsd:restriction base="dms:Note">
          <xsd:maxLength value="255"/>
        </xsd:restriction>
      </xsd:simpleType>
    </xsd:element>
    <xsd:element name="MediaServiceLocation" ma:index="20" nillable="true" ma:displayName="Location" ma:description="" ma:indexed="true" ma:internalName="MediaServiceLocation" ma:readOnly="true">
      <xsd:simpleType>
        <xsd:restriction base="dms:Text"/>
      </xsd:simpleType>
    </xsd:element>
    <xsd:element name="MediaServiceBillingMetadata" ma:index="21"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e0e86db0-997c-4cb6-bb34-f88ecb8e7e9c"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36aac64e-280c-4bc3-b731-e4caf737c02e}" ma:internalName="TaxCatchAll" ma:showField="CatchAllData" ma:web="e0e86db0-997c-4cb6-bb34-f88ecb8e7e9c">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e0e86db0-997c-4cb6-bb34-f88ecb8e7e9c" xsi:nil="true"/>
    <lcf76f155ced4ddcb4097134ff3c332f xmlns="c97f0004-81d4-41ad-b834-2a96fc4591f7">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CFB73B8D-F2D5-42C9-A139-4EB5FFF25BC6}"/>
</file>

<file path=customXml/itemProps2.xml><?xml version="1.0" encoding="utf-8"?>
<ds:datastoreItem xmlns:ds="http://schemas.openxmlformats.org/officeDocument/2006/customXml" ds:itemID="{5B8534AA-61B6-4D0C-B4BA-A179E5C8306C}"/>
</file>

<file path=customXml/itemProps3.xml><?xml version="1.0" encoding="utf-8"?>
<ds:datastoreItem xmlns:ds="http://schemas.openxmlformats.org/officeDocument/2006/customXml" ds:itemID="{D30E2984-DC89-467A-934D-5945B4E2E49D}"/>
</file>

<file path=docMetadata/LabelInfo.xml><?xml version="1.0" encoding="utf-8"?>
<clbl:labelList xmlns:clbl="http://schemas.microsoft.com/office/2020/mipLabelMetadata">
  <clbl:label id="{436fffe2-e74d-4f21-833f-6f054a10cb50}" enabled="1" method="Privileged" siteId="{a4dd5294-24e4-4102-8420-cb86d0baae1e}" contentBits="0" removed="0"/>
</clbl:labelList>
</file>

<file path=docProps/app.xml><?xml version="1.0" encoding="utf-8"?>
<Properties xmlns="http://schemas.openxmlformats.org/officeDocument/2006/extended-properties" xmlns:vt="http://schemas.openxmlformats.org/officeDocument/2006/docPropsVTypes">
  <Template>Office Theme</Template>
  <TotalTime>1467</TotalTime>
  <Words>107</Words>
  <Application>Microsoft Office PowerPoint</Application>
  <PresentationFormat>A4 210 x 297 mm</PresentationFormat>
  <Paragraphs>21</Paragraphs>
  <Slides>1</Slides>
  <Notes>0</Notes>
  <HiddenSlides>0</HiddenSlides>
  <MMClips>0</MMClips>
  <ScaleCrop>false</ScaleCrop>
  <HeadingPairs>
    <vt:vector size="8" baseType="variant">
      <vt:variant>
        <vt:lpstr>使用されているフォント</vt:lpstr>
      </vt:variant>
      <vt:variant>
        <vt:i4>4</vt:i4>
      </vt:variant>
      <vt:variant>
        <vt:lpstr>テーマ</vt:lpstr>
      </vt:variant>
      <vt:variant>
        <vt:i4>1</vt:i4>
      </vt:variant>
      <vt:variant>
        <vt:lpstr>埋め込まれた OLE サーバー</vt:lpstr>
      </vt:variant>
      <vt:variant>
        <vt:i4>1</vt:i4>
      </vt:variant>
      <vt:variant>
        <vt:lpstr>スライド タイトル</vt:lpstr>
      </vt:variant>
      <vt:variant>
        <vt:i4>1</vt:i4>
      </vt:variant>
    </vt:vector>
  </HeadingPairs>
  <TitlesOfParts>
    <vt:vector size="7" baseType="lpstr">
      <vt:lpstr>ＭＳ Ｐゴシック</vt:lpstr>
      <vt:lpstr>Arial</vt:lpstr>
      <vt:lpstr>Calibri</vt:lpstr>
      <vt:lpstr>Calibri Light</vt:lpstr>
      <vt:lpstr>Office テーマ</vt:lpstr>
      <vt:lpstr>think-cell スライド</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Hayakawa, Minami</dc:creator>
  <cp:lastModifiedBy>Okano, Takumi (JP - AB 岡野 匠)</cp:lastModifiedBy>
  <cp:revision>104</cp:revision>
  <dcterms:created xsi:type="dcterms:W3CDTF">2022-01-20T04:34:58Z</dcterms:created>
  <dcterms:modified xsi:type="dcterms:W3CDTF">2023-03-14T11:16:09Z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ActionId">
    <vt:lpwstr>73f12882-d475-42f8-9c91-2afaba15e60a</vt:lpwstr>
  </property>
  <property fmtid="{D5CDD505-2E9C-101B-9397-08002B2CF9AE}" pid="3" name="MSIP_Label_ea60d57e-af5b-4752-ac57-3e4f28ca11dc_ContentBits">
    <vt:lpwstr>0</vt:lpwstr>
  </property>
  <property fmtid="{D5CDD505-2E9C-101B-9397-08002B2CF9AE}" pid="4" name="MSIP_Label_ea60d57e-af5b-4752-ac57-3e4f28ca11dc_Enabled">
    <vt:lpwstr>true</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etDate">
    <vt:lpwstr>2022-01-20T04:35:05Z</vt:lpwstr>
  </property>
  <property fmtid="{D5CDD505-2E9C-101B-9397-08002B2CF9AE}" pid="8" name="MSIP_Label_ea60d57e-af5b-4752-ac57-3e4f28ca11dc_SiteId">
    <vt:lpwstr>36da45f1-dd2c-4d1f-af13-5abe46b99921</vt:lpwstr>
  </property>
  <property fmtid="{D5CDD505-2E9C-101B-9397-08002B2CF9AE}" pid="9" name="MSIP_Label_436fffe2-e74d-4f21-833f-6f054a10cb50_Enabled">
    <vt:lpwstr>true</vt:lpwstr>
  </property>
  <property fmtid="{D5CDD505-2E9C-101B-9397-08002B2CF9AE}" pid="10" name="MSIP_Label_436fffe2-e74d-4f21-833f-6f054a10cb50_SetDate">
    <vt:lpwstr>2022-04-22T02:11:13Z</vt:lpwstr>
  </property>
  <property fmtid="{D5CDD505-2E9C-101B-9397-08002B2CF9AE}" pid="11" name="MSIP_Label_436fffe2-e74d-4f21-833f-6f054a10cb50_Method">
    <vt:lpwstr>Privileged</vt:lpwstr>
  </property>
  <property fmtid="{D5CDD505-2E9C-101B-9397-08002B2CF9AE}" pid="12" name="MSIP_Label_436fffe2-e74d-4f21-833f-6f054a10cb50_Name">
    <vt:lpwstr>436fffe2-e74d-4f21-833f-6f054a10cb50</vt:lpwstr>
  </property>
  <property fmtid="{D5CDD505-2E9C-101B-9397-08002B2CF9AE}" pid="13" name="MSIP_Label_436fffe2-e74d-4f21-833f-6f054a10cb50_SiteId">
    <vt:lpwstr>a4dd5294-24e4-4102-8420-cb86d0baae1e</vt:lpwstr>
  </property>
  <property fmtid="{D5CDD505-2E9C-101B-9397-08002B2CF9AE}" pid="14" name="MSIP_Label_436fffe2-e74d-4f21-833f-6f054a10cb50_ActionId">
    <vt:lpwstr>a3c98c2a-b2ca-4a34-aec4-60f5fe393cbb</vt:lpwstr>
  </property>
  <property fmtid="{D5CDD505-2E9C-101B-9397-08002B2CF9AE}" pid="15" name="MSIP_Label_436fffe2-e74d-4f21-833f-6f054a10cb50_ContentBits">
    <vt:lpwstr>0</vt:lpwstr>
  </property>
  <property fmtid="{D5CDD505-2E9C-101B-9397-08002B2CF9AE}" pid="16" name="ContentTypeId">
    <vt:lpwstr>0x01010072D4258CA3517149908D3B60E55ECCDC</vt:lpwstr>
  </property>
</Properties>
</file>