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1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EA5C5D-8022-7F2F-C30F-0948DFC2B086}"/>
              </a:ext>
            </a:extLst>
          </p:cNvPr>
          <p:cNvSpPr/>
          <p:nvPr/>
        </p:nvSpPr>
        <p:spPr>
          <a:xfrm>
            <a:off x="526910" y="2480843"/>
            <a:ext cx="924154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3978634-D685-4026-A055-D55DDE5D942F}"/>
</file>

<file path=customXml/itemProps2.xml><?xml version="1.0" encoding="utf-8"?>
<ds:datastoreItem xmlns:ds="http://schemas.openxmlformats.org/officeDocument/2006/customXml" ds:itemID="{E719FEB4-1475-4845-B10B-8C1DCD2B0BA8}"/>
</file>

<file path=customXml/itemProps3.xml><?xml version="1.0" encoding="utf-8"?>
<ds:datastoreItem xmlns:ds="http://schemas.openxmlformats.org/officeDocument/2006/customXml" ds:itemID="{61283F8D-311E-409B-81FA-959388C486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</TotalTime>
  <Words>87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110</cp:revision>
  <cp:lastPrinted>2022-11-24T07:25:00Z</cp:lastPrinted>
  <dcterms:created xsi:type="dcterms:W3CDTF">2022-01-20T04:34:58Z</dcterms:created>
  <dcterms:modified xsi:type="dcterms:W3CDTF">2025-07-28T06:27:03Z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