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4D81AD-A30F-4867-B952-EFCF12A29567}" v="8" dt="2024-01-10T02:24:44.9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57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744D81AD-A30F-4867-B952-EFCF12A29567}"/>
    <pc:docChg chg="undo custSel modSld">
      <pc:chgData name="Toku, Hirotoshi (JP - AB 德 寛俊)" userId="5f48ce75-beb8-4787-9ebc-c7a4e2d9b187" providerId="ADAL" clId="{744D81AD-A30F-4867-B952-EFCF12A29567}" dt="2024-01-10T02:31:15.191" v="291" actId="207"/>
      <pc:docMkLst>
        <pc:docMk/>
      </pc:docMkLst>
      <pc:sldChg chg="addSp delSp modSp mod">
        <pc:chgData name="Toku, Hirotoshi (JP - AB 德 寛俊)" userId="5f48ce75-beb8-4787-9ebc-c7a4e2d9b187" providerId="ADAL" clId="{744D81AD-A30F-4867-B952-EFCF12A29567}" dt="2024-01-10T02:31:15.191" v="291" actId="207"/>
        <pc:sldMkLst>
          <pc:docMk/>
          <pc:sldMk cId="859928182" sldId="267"/>
        </pc:sldMkLst>
        <pc:spChg chg="add mod">
          <ac:chgData name="Toku, Hirotoshi (JP - AB 德 寛俊)" userId="5f48ce75-beb8-4787-9ebc-c7a4e2d9b187" providerId="ADAL" clId="{744D81AD-A30F-4867-B952-EFCF12A29567}" dt="2024-01-10T02:27:00.373" v="236" actId="207"/>
          <ac:spMkLst>
            <pc:docMk/>
            <pc:sldMk cId="859928182" sldId="267"/>
            <ac:spMk id="18" creationId="{46DCBE9D-9107-882E-35CE-B1A05A262953}"/>
          </ac:spMkLst>
        </pc:spChg>
        <pc:spChg chg="add mod">
          <ac:chgData name="Toku, Hirotoshi (JP - AB 德 寛俊)" userId="5f48ce75-beb8-4787-9ebc-c7a4e2d9b187" providerId="ADAL" clId="{744D81AD-A30F-4867-B952-EFCF12A29567}" dt="2024-01-10T02:28:29.652" v="289" actId="20577"/>
          <ac:spMkLst>
            <pc:docMk/>
            <pc:sldMk cId="859928182" sldId="267"/>
            <ac:spMk id="32" creationId="{AFF379D0-2E85-A26A-3F8A-5BADF7E2ABB8}"/>
          </ac:spMkLst>
        </pc:spChg>
        <pc:spChg chg="add mod">
          <ac:chgData name="Toku, Hirotoshi (JP - AB 德 寛俊)" userId="5f48ce75-beb8-4787-9ebc-c7a4e2d9b187" providerId="ADAL" clId="{744D81AD-A30F-4867-B952-EFCF12A29567}" dt="2024-01-10T02:31:15.191" v="291" actId="207"/>
          <ac:spMkLst>
            <pc:docMk/>
            <pc:sldMk cId="859928182" sldId="267"/>
            <ac:spMk id="33" creationId="{9EA7786E-9B0E-91C2-E36F-0C3BC931273B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3.509" v="91" actId="207"/>
          <ac:spMkLst>
            <pc:docMk/>
            <pc:sldMk cId="859928182" sldId="267"/>
            <ac:spMk id="34" creationId="{E82B0EAE-08DA-A492-9EAC-D0B9C2ACF7A0}"/>
          </ac:spMkLst>
        </pc:spChg>
        <pc:spChg chg="add mod">
          <ac:chgData name="Toku, Hirotoshi (JP - AB 德 寛俊)" userId="5f48ce75-beb8-4787-9ebc-c7a4e2d9b187" providerId="ADAL" clId="{744D81AD-A30F-4867-B952-EFCF12A29567}" dt="2024-01-10T02:07:15.887" v="92" actId="207"/>
          <ac:spMkLst>
            <pc:docMk/>
            <pc:sldMk cId="859928182" sldId="267"/>
            <ac:spMk id="35" creationId="{698F12DD-2317-F72F-C6B3-AA2E913B9BF8}"/>
          </ac:spMkLst>
        </pc:spChg>
        <pc:spChg chg="add mod">
          <ac:chgData name="Toku, Hirotoshi (JP - AB 德 寛俊)" userId="5f48ce75-beb8-4787-9ebc-c7a4e2d9b187" providerId="ADAL" clId="{744D81AD-A30F-4867-B952-EFCF12A29567}" dt="2024-01-10T02:08:33.404" v="112" actId="20577"/>
          <ac:spMkLst>
            <pc:docMk/>
            <pc:sldMk cId="859928182" sldId="267"/>
            <ac:spMk id="36" creationId="{4017B10D-B817-CE4E-E6F5-F37FE881B63F}"/>
          </ac:spMkLst>
        </pc:spChg>
        <pc:spChg chg="add del mod">
          <ac:chgData name="Toku, Hirotoshi (JP - AB 德 寛俊)" userId="5f48ce75-beb8-4787-9ebc-c7a4e2d9b187" providerId="ADAL" clId="{744D81AD-A30F-4867-B952-EFCF12A29567}" dt="2024-01-10T02:15:47.851" v="134" actId="478"/>
          <ac:spMkLst>
            <pc:docMk/>
            <pc:sldMk cId="859928182" sldId="267"/>
            <ac:spMk id="38" creationId="{766264CD-C46B-62E9-3FDA-7F5916989F68}"/>
          </ac:spMkLst>
        </pc:spChg>
        <pc:spChg chg="add mod">
          <ac:chgData name="Toku, Hirotoshi (JP - AB 德 寛俊)" userId="5f48ce75-beb8-4787-9ebc-c7a4e2d9b187" providerId="ADAL" clId="{744D81AD-A30F-4867-B952-EFCF12A29567}" dt="2024-01-10T02:25:26.360" v="235" actId="207"/>
          <ac:spMkLst>
            <pc:docMk/>
            <pc:sldMk cId="859928182" sldId="267"/>
            <ac:spMk id="39" creationId="{C2675871-F9DF-3FD8-2A72-FBFC52FFA57F}"/>
          </ac:spMkLst>
        </pc:spChg>
        <pc:graphicFrameChg chg="mod modGraphic">
          <ac:chgData name="Toku, Hirotoshi (JP - AB 德 寛俊)" userId="5f48ce75-beb8-4787-9ebc-c7a4e2d9b187" providerId="ADAL" clId="{744D81AD-A30F-4867-B952-EFCF12A29567}" dt="2024-01-10T02:06:46.462" v="89" actId="14734"/>
          <ac:graphicFrameMkLst>
            <pc:docMk/>
            <pc:sldMk cId="859928182" sldId="267"/>
            <ac:graphicFrameMk id="14" creationId="{E2935882-E493-252C-457B-5271271F86C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表 11">
            <a:extLst>
              <a:ext uri="{FF2B5EF4-FFF2-40B4-BE49-F238E27FC236}">
                <a16:creationId xmlns:a16="http://schemas.microsoft.com/office/drawing/2014/main" id="{8842C66B-D17C-3378-1D64-DB51F2931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33408"/>
              </p:ext>
            </p:extLst>
          </p:nvPr>
        </p:nvGraphicFramePr>
        <p:xfrm>
          <a:off x="2807983" y="2115913"/>
          <a:ext cx="1294291" cy="6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71" name="表 11">
            <a:extLst>
              <a:ext uri="{FF2B5EF4-FFF2-40B4-BE49-F238E27FC236}">
                <a16:creationId xmlns:a16="http://schemas.microsoft.com/office/drawing/2014/main" id="{1D94E7E5-9AA9-B412-2EB6-77A484695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558050"/>
              </p:ext>
            </p:extLst>
          </p:nvPr>
        </p:nvGraphicFramePr>
        <p:xfrm>
          <a:off x="487992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　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22" name="表 11">
            <a:extLst>
              <a:ext uri="{FF2B5EF4-FFF2-40B4-BE49-F238E27FC236}">
                <a16:creationId xmlns:a16="http://schemas.microsoft.com/office/drawing/2014/main" id="{E458656E-839D-9987-C74F-8BB3867A4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66265"/>
              </p:ext>
            </p:extLst>
          </p:nvPr>
        </p:nvGraphicFramePr>
        <p:xfrm>
          <a:off x="77123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最低生活費認定額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75" y="372134"/>
            <a:ext cx="30904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要否判定調書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918727" y="1196132"/>
            <a:ext cx="54395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3804869" y="105613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3804869" y="124759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3383849" y="1247596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3383849" y="1054379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63430"/>
              </p:ext>
            </p:extLst>
          </p:nvPr>
        </p:nvGraphicFramePr>
        <p:xfrm>
          <a:off x="157164" y="1462049"/>
          <a:ext cx="652415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7303457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139746" y="2750565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224896" y="9736008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715304"/>
              </p:ext>
            </p:extLst>
          </p:nvPr>
        </p:nvGraphicFramePr>
        <p:xfrm>
          <a:off x="145289" y="6954171"/>
          <a:ext cx="6567922" cy="68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974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189974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1185273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726609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611131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842087">
                  <a:extLst>
                    <a:ext uri="{9D8B030D-6E8A-4147-A177-3AD203B41FA5}">
                      <a16:colId xmlns:a16="http://schemas.microsoft.com/office/drawing/2014/main" val="1893866870"/>
                    </a:ext>
                  </a:extLst>
                </a:gridCol>
                <a:gridCol w="822874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139745" y="770191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E2935882-E493-252C-457B-5271271F8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668613"/>
              </p:ext>
            </p:extLst>
          </p:nvPr>
        </p:nvGraphicFramePr>
        <p:xfrm>
          <a:off x="145289" y="7880697"/>
          <a:ext cx="6567916" cy="12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16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75562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561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317009232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826438023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20885188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46083569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2240051097"/>
                    </a:ext>
                  </a:extLst>
                </a:gridCol>
                <a:gridCol w="556909">
                  <a:extLst>
                    <a:ext uri="{9D8B030D-6E8A-4147-A177-3AD203B41FA5}">
                      <a16:colId xmlns:a16="http://schemas.microsoft.com/office/drawing/2014/main" val="934759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要否判定に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用いる控除額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新規就労者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日割り日数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11662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8795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82668" y="119613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93771" y="119613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判定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594759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2459482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370214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第一類額 計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567667" y="7398265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第二類額 計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2666614" y="7320890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2666614" y="7411032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2666614" y="7510571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6D839F2-B930-B7F9-594D-B4CE2E07F2A1}"/>
              </a:ext>
            </a:extLst>
          </p:cNvPr>
          <p:cNvSpPr/>
          <p:nvPr/>
        </p:nvSpPr>
        <p:spPr>
          <a:xfrm>
            <a:off x="3797157" y="7390755"/>
            <a:ext cx="54673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計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4621847" y="7398265"/>
            <a:ext cx="3438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住宅費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5946900" y="739075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A226A65-892B-4DCA-68CA-E3B30BCD4E58}"/>
              </a:ext>
            </a:extLst>
          </p:cNvPr>
          <p:cNvSpPr/>
          <p:nvPr/>
        </p:nvSpPr>
        <p:spPr>
          <a:xfrm>
            <a:off x="245975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EA144E7D-289C-AD1D-4422-35A77650360D}"/>
              </a:ext>
            </a:extLst>
          </p:cNvPr>
          <p:cNvSpPr/>
          <p:nvPr/>
        </p:nvSpPr>
        <p:spPr>
          <a:xfrm>
            <a:off x="788367" y="8112989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FE5D2C8-8358-EEEB-41C7-0FD8D52CABA0}"/>
              </a:ext>
            </a:extLst>
          </p:cNvPr>
          <p:cNvSpPr/>
          <p:nvPr/>
        </p:nvSpPr>
        <p:spPr>
          <a:xfrm>
            <a:off x="1221291" y="811079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61A4A511-287F-0B23-063C-C06D47542DC6}"/>
              </a:ext>
            </a:extLst>
          </p:cNvPr>
          <p:cNvSpPr/>
          <p:nvPr/>
        </p:nvSpPr>
        <p:spPr>
          <a:xfrm>
            <a:off x="1718693" y="8092321"/>
            <a:ext cx="516823" cy="1439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要否判定に用いる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控除額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761810C-DFBE-564F-9E9F-4A60407EFEA7}"/>
              </a:ext>
            </a:extLst>
          </p:cNvPr>
          <p:cNvSpPr/>
          <p:nvPr/>
        </p:nvSpPr>
        <p:spPr>
          <a:xfrm>
            <a:off x="3977693" y="810482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81DA90C4-8677-1A0C-79E9-468F5C4DE56B}"/>
              </a:ext>
            </a:extLst>
          </p:cNvPr>
          <p:cNvSpPr/>
          <p:nvPr/>
        </p:nvSpPr>
        <p:spPr>
          <a:xfrm>
            <a:off x="4540610" y="8110797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4475384" y="8965569"/>
            <a:ext cx="561692" cy="1978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2B546E5-6A3F-261D-3E3E-D6B9ED0E2BCB}"/>
              </a:ext>
            </a:extLst>
          </p:cNvPr>
          <p:cNvSpPr/>
          <p:nvPr/>
        </p:nvSpPr>
        <p:spPr>
          <a:xfrm>
            <a:off x="349747" y="1196132"/>
            <a:ext cx="54395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93AB8AC6-7A71-8147-6976-F17077396612}"/>
              </a:ext>
            </a:extLst>
          </p:cNvPr>
          <p:cNvSpPr/>
          <p:nvPr/>
        </p:nvSpPr>
        <p:spPr>
          <a:xfrm>
            <a:off x="5088004" y="1732286"/>
            <a:ext cx="7151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87CE8DD-036E-01EF-8775-B0FE9E8FABFC}"/>
              </a:ext>
            </a:extLst>
          </p:cNvPr>
          <p:cNvSpPr/>
          <p:nvPr/>
        </p:nvSpPr>
        <p:spPr>
          <a:xfrm>
            <a:off x="1071519" y="243401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AE88CE1E-2F98-09FE-5075-C10B9D44DE76}"/>
              </a:ext>
            </a:extLst>
          </p:cNvPr>
          <p:cNvSpPr/>
          <p:nvPr/>
        </p:nvSpPr>
        <p:spPr>
          <a:xfrm>
            <a:off x="2990946" y="2462473"/>
            <a:ext cx="928362" cy="226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748C4C5-AEAD-B033-1474-C6D3F54AA4E0}"/>
              </a:ext>
            </a:extLst>
          </p:cNvPr>
          <p:cNvSpPr/>
          <p:nvPr/>
        </p:nvSpPr>
        <p:spPr>
          <a:xfrm>
            <a:off x="5105085" y="2422158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　結果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C5BD959-5831-23CE-5149-C321A60B33BF}"/>
              </a:ext>
            </a:extLst>
          </p:cNvPr>
          <p:cNvSpPr/>
          <p:nvPr/>
        </p:nvSpPr>
        <p:spPr>
          <a:xfrm>
            <a:off x="2133559" y="2342473"/>
            <a:ext cx="58663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等号・不等号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0899A03F-2ED7-1AB6-4B88-9B256E9BD9A9}"/>
              </a:ext>
            </a:extLst>
          </p:cNvPr>
          <p:cNvSpPr/>
          <p:nvPr/>
        </p:nvSpPr>
        <p:spPr>
          <a:xfrm>
            <a:off x="2278313" y="8104820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新規就労者控除額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DFEB84B-47FC-DE40-7E95-1FB15E8B3144}"/>
              </a:ext>
            </a:extLst>
          </p:cNvPr>
          <p:cNvSpPr/>
          <p:nvPr/>
        </p:nvSpPr>
        <p:spPr>
          <a:xfrm>
            <a:off x="2842010" y="8113858"/>
            <a:ext cx="5295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歳未満控除額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C3E4C82-B92A-BF16-747D-8B87D27FB494}"/>
              </a:ext>
            </a:extLst>
          </p:cNvPr>
          <p:cNvSpPr/>
          <p:nvPr/>
        </p:nvSpPr>
        <p:spPr>
          <a:xfrm>
            <a:off x="3417159" y="8113858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8AA45105-D827-9BCE-6E76-6B06A2E78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133495"/>
              </p:ext>
            </p:extLst>
          </p:nvPr>
        </p:nvGraphicFramePr>
        <p:xfrm>
          <a:off x="157164" y="2924629"/>
          <a:ext cx="6556045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25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93795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303926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85784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5319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402315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4222386009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2696893470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370662161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76215338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70AD62-D1DB-C73C-9FFA-31B1CC1E65D3}"/>
              </a:ext>
            </a:extLst>
          </p:cNvPr>
          <p:cNvSpPr/>
          <p:nvPr/>
        </p:nvSpPr>
        <p:spPr>
          <a:xfrm>
            <a:off x="2358500" y="323366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EA63267-EE8E-BA9B-ED6A-B9BA61FFB370}"/>
              </a:ext>
            </a:extLst>
          </p:cNvPr>
          <p:cNvSpPr/>
          <p:nvPr/>
        </p:nvSpPr>
        <p:spPr>
          <a:xfrm>
            <a:off x="2358500" y="335272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1A27AC5-2545-D8F3-2F65-FB56FB152FA1}"/>
              </a:ext>
            </a:extLst>
          </p:cNvPr>
          <p:cNvSpPr/>
          <p:nvPr/>
        </p:nvSpPr>
        <p:spPr>
          <a:xfrm>
            <a:off x="808454" y="329898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0579A19-A569-9D0C-32ED-6F3255E56C9A}"/>
              </a:ext>
            </a:extLst>
          </p:cNvPr>
          <p:cNvSpPr/>
          <p:nvPr/>
        </p:nvSpPr>
        <p:spPr>
          <a:xfrm>
            <a:off x="1033101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77321AA4-F8DA-8CD9-54D1-9E40CBDB4DCB}"/>
              </a:ext>
            </a:extLst>
          </p:cNvPr>
          <p:cNvSpPr/>
          <p:nvPr/>
        </p:nvSpPr>
        <p:spPr>
          <a:xfrm>
            <a:off x="1242023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9FDDF00-8CA0-AF16-3555-861E50BB54C3}"/>
              </a:ext>
            </a:extLst>
          </p:cNvPr>
          <p:cNvSpPr/>
          <p:nvPr/>
        </p:nvSpPr>
        <p:spPr>
          <a:xfrm>
            <a:off x="1469566" y="3302321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070D5E4B-82FF-269E-19CA-3FA8195C3385}"/>
              </a:ext>
            </a:extLst>
          </p:cNvPr>
          <p:cNvSpPr/>
          <p:nvPr/>
        </p:nvSpPr>
        <p:spPr>
          <a:xfrm>
            <a:off x="2048999" y="329897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FEEA1B72-41C4-A358-6285-28ABA1483596}"/>
              </a:ext>
            </a:extLst>
          </p:cNvPr>
          <p:cNvSpPr/>
          <p:nvPr/>
        </p:nvSpPr>
        <p:spPr>
          <a:xfrm>
            <a:off x="2852095" y="329897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8858EE6-CB93-9501-581D-5CA65718A972}"/>
              </a:ext>
            </a:extLst>
          </p:cNvPr>
          <p:cNvSpPr/>
          <p:nvPr/>
        </p:nvSpPr>
        <p:spPr>
          <a:xfrm>
            <a:off x="3299659" y="3241146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E75F305-54A0-E8BD-96EF-71121799F675}"/>
              </a:ext>
            </a:extLst>
          </p:cNvPr>
          <p:cNvSpPr/>
          <p:nvPr/>
        </p:nvSpPr>
        <p:spPr>
          <a:xfrm>
            <a:off x="3694742" y="3298978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29E46D92-3040-211D-8545-F08A51E4D9D6}"/>
              </a:ext>
            </a:extLst>
          </p:cNvPr>
          <p:cNvSpPr/>
          <p:nvPr/>
        </p:nvSpPr>
        <p:spPr>
          <a:xfrm>
            <a:off x="4093699" y="3260839"/>
            <a:ext cx="317669" cy="1837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E37D59BC-E2DA-5C5B-E704-1C436B9C643B}"/>
              </a:ext>
            </a:extLst>
          </p:cNvPr>
          <p:cNvSpPr/>
          <p:nvPr/>
        </p:nvSpPr>
        <p:spPr>
          <a:xfrm>
            <a:off x="5220568" y="3243841"/>
            <a:ext cx="311732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483E26BA-2F11-98FC-8361-F133B5C1CACB}"/>
              </a:ext>
            </a:extLst>
          </p:cNvPr>
          <p:cNvSpPr/>
          <p:nvPr/>
        </p:nvSpPr>
        <p:spPr>
          <a:xfrm>
            <a:off x="5597998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3104C040-C1B1-9657-AFC5-D0E5BEBB9F82}"/>
              </a:ext>
            </a:extLst>
          </p:cNvPr>
          <p:cNvSpPr/>
          <p:nvPr/>
        </p:nvSpPr>
        <p:spPr>
          <a:xfrm>
            <a:off x="250991" y="329898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9B51FEDD-DFFB-4C53-ADD5-A3EECED20363}"/>
              </a:ext>
            </a:extLst>
          </p:cNvPr>
          <p:cNvSpPr/>
          <p:nvPr/>
        </p:nvSpPr>
        <p:spPr>
          <a:xfrm>
            <a:off x="5983581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1EA7CD75-37CC-8446-F6CE-D71E99B48BCE}"/>
              </a:ext>
            </a:extLst>
          </p:cNvPr>
          <p:cNvSpPr/>
          <p:nvPr/>
        </p:nvSpPr>
        <p:spPr>
          <a:xfrm>
            <a:off x="6381527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介護費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F79CD4FC-263C-4C00-07A7-68FD610EFB14}"/>
              </a:ext>
            </a:extLst>
          </p:cNvPr>
          <p:cNvSpPr/>
          <p:nvPr/>
        </p:nvSpPr>
        <p:spPr>
          <a:xfrm>
            <a:off x="4834692" y="3247970"/>
            <a:ext cx="336588" cy="189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CF8F37DA-974B-FC7D-8A34-51B863CE03D1}"/>
              </a:ext>
            </a:extLst>
          </p:cNvPr>
          <p:cNvSpPr/>
          <p:nvPr/>
        </p:nvSpPr>
        <p:spPr>
          <a:xfrm>
            <a:off x="5111036" y="7359741"/>
            <a:ext cx="690498" cy="1936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0" name="表 139">
            <a:extLst>
              <a:ext uri="{FF2B5EF4-FFF2-40B4-BE49-F238E27FC236}">
                <a16:creationId xmlns:a16="http://schemas.microsoft.com/office/drawing/2014/main" id="{35844981-A5AC-5BB8-69EF-FF5A04548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109164"/>
              </p:ext>
            </p:extLst>
          </p:nvPr>
        </p:nvGraphicFramePr>
        <p:xfrm>
          <a:off x="151429" y="4960142"/>
          <a:ext cx="6561779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786">
                  <a:extLst>
                    <a:ext uri="{9D8B030D-6E8A-4147-A177-3AD203B41FA5}">
                      <a16:colId xmlns:a16="http://schemas.microsoft.com/office/drawing/2014/main" val="1621395088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4257416122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1596273601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339917132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484071643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66510314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337325279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14015711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96757373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409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60439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6379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47756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246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49774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121495"/>
                  </a:ext>
                </a:extLst>
              </a:tr>
            </a:tbl>
          </a:graphicData>
        </a:graphic>
      </p:graphicFrame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D578436C-F1AF-51CA-4D04-14482A05A7E1}"/>
              </a:ext>
            </a:extLst>
          </p:cNvPr>
          <p:cNvSpPr/>
          <p:nvPr/>
        </p:nvSpPr>
        <p:spPr>
          <a:xfrm>
            <a:off x="1653103" y="505733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1F3FDCBE-3BDB-7823-1C69-C0E45924FE26}"/>
              </a:ext>
            </a:extLst>
          </p:cNvPr>
          <p:cNvSpPr/>
          <p:nvPr/>
        </p:nvSpPr>
        <p:spPr>
          <a:xfrm>
            <a:off x="2735806" y="505475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D137EAF6-A985-686E-6B3C-8325F1B772E0}"/>
              </a:ext>
            </a:extLst>
          </p:cNvPr>
          <p:cNvSpPr/>
          <p:nvPr/>
        </p:nvSpPr>
        <p:spPr>
          <a:xfrm>
            <a:off x="3770741" y="505217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9F1DC1B6-A6BA-933F-5C97-6A509F09E57B}"/>
              </a:ext>
            </a:extLst>
          </p:cNvPr>
          <p:cNvSpPr/>
          <p:nvPr/>
        </p:nvSpPr>
        <p:spPr>
          <a:xfrm>
            <a:off x="4860268" y="5049595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1844E01A-95F9-1E1B-8473-A1832C826283}"/>
              </a:ext>
            </a:extLst>
          </p:cNvPr>
          <p:cNvSpPr/>
          <p:nvPr/>
        </p:nvSpPr>
        <p:spPr>
          <a:xfrm>
            <a:off x="5790952" y="5333695"/>
            <a:ext cx="82538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その他認定費用合計額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37B27943-CC05-97C5-B4B1-2655E5D77F18}"/>
              </a:ext>
            </a:extLst>
          </p:cNvPr>
          <p:cNvSpPr/>
          <p:nvPr/>
        </p:nvSpPr>
        <p:spPr>
          <a:xfrm>
            <a:off x="799502" y="5330387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8AF9871-824D-6A0F-F301-37475DD32948}"/>
              </a:ext>
            </a:extLst>
          </p:cNvPr>
          <p:cNvSpPr/>
          <p:nvPr/>
        </p:nvSpPr>
        <p:spPr>
          <a:xfrm>
            <a:off x="1017325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76282F60-74E6-152F-48A4-2E3182375898}"/>
              </a:ext>
            </a:extLst>
          </p:cNvPr>
          <p:cNvSpPr/>
          <p:nvPr/>
        </p:nvSpPr>
        <p:spPr>
          <a:xfrm>
            <a:off x="1233071" y="5330385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9408F099-83B1-6B35-59A7-FCD8DE45B797}"/>
              </a:ext>
            </a:extLst>
          </p:cNvPr>
          <p:cNvSpPr/>
          <p:nvPr/>
        </p:nvSpPr>
        <p:spPr>
          <a:xfrm>
            <a:off x="245752" y="5330387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00F49FED-8C84-2212-AFD6-C9F5D9367D2D}"/>
              </a:ext>
            </a:extLst>
          </p:cNvPr>
          <p:cNvSpPr/>
          <p:nvPr/>
        </p:nvSpPr>
        <p:spPr>
          <a:xfrm>
            <a:off x="1595087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2DAD383D-4D5A-36CE-9050-DB6F79D5F0B9}"/>
              </a:ext>
            </a:extLst>
          </p:cNvPr>
          <p:cNvSpPr/>
          <p:nvPr/>
        </p:nvSpPr>
        <p:spPr>
          <a:xfrm>
            <a:off x="2703569" y="5326763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CA219D8E-5E36-3865-FCE6-60C5BA7BD94D}"/>
              </a:ext>
            </a:extLst>
          </p:cNvPr>
          <p:cNvSpPr/>
          <p:nvPr/>
        </p:nvSpPr>
        <p:spPr>
          <a:xfrm>
            <a:off x="3740678" y="5322067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83CB5CEA-6039-DA2E-A43A-48B2509D017D}"/>
              </a:ext>
            </a:extLst>
          </p:cNvPr>
          <p:cNvSpPr/>
          <p:nvPr/>
        </p:nvSpPr>
        <p:spPr>
          <a:xfrm>
            <a:off x="4844464" y="5330385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6EEF1D2-3AF1-78AB-E639-972B45978739}"/>
              </a:ext>
            </a:extLst>
          </p:cNvPr>
          <p:cNvSpPr/>
          <p:nvPr/>
        </p:nvSpPr>
        <p:spPr>
          <a:xfrm>
            <a:off x="4481956" y="3250665"/>
            <a:ext cx="277774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0D65EFE-292F-87D9-D3BD-2D57D128B70B}"/>
              </a:ext>
            </a:extLst>
          </p:cNvPr>
          <p:cNvSpPr/>
          <p:nvPr/>
        </p:nvSpPr>
        <p:spPr>
          <a:xfrm>
            <a:off x="139746" y="477230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最低生活費認定欄（その他費用）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BFE1B24-0C11-EB18-9B8F-EDF986036DED}"/>
              </a:ext>
            </a:extLst>
          </p:cNvPr>
          <p:cNvSpPr/>
          <p:nvPr/>
        </p:nvSpPr>
        <p:spPr>
          <a:xfrm>
            <a:off x="139746" y="6796634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7">
            <a:extLst>
              <a:ext uri="{FF2B5EF4-FFF2-40B4-BE49-F238E27FC236}">
                <a16:creationId xmlns:a16="http://schemas.microsoft.com/office/drawing/2014/main" id="{42119A60-4F0C-E1F7-4053-1F8A71156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48425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514F017-A297-CBA9-9056-0D7285B2E5D9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C753B3B-39CA-4511-DF92-259DE76FF396}"/>
              </a:ext>
            </a:extLst>
          </p:cNvPr>
          <p:cNvSpPr/>
          <p:nvPr/>
        </p:nvSpPr>
        <p:spPr>
          <a:xfrm>
            <a:off x="5125319" y="8112182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9B60C45-B0AE-F270-DF76-18B00E112DB0}"/>
              </a:ext>
            </a:extLst>
          </p:cNvPr>
          <p:cNvSpPr/>
          <p:nvPr/>
        </p:nvSpPr>
        <p:spPr>
          <a:xfrm>
            <a:off x="5677828" y="8114454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日割り日数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DE0F85D-932A-06F8-1AD5-2FFFCA22D688}"/>
              </a:ext>
            </a:extLst>
          </p:cNvPr>
          <p:cNvSpPr/>
          <p:nvPr/>
        </p:nvSpPr>
        <p:spPr>
          <a:xfrm>
            <a:off x="6234580" y="8115878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5C23882-5FCC-3612-1CE6-F4B412665E6B}"/>
              </a:ext>
            </a:extLst>
          </p:cNvPr>
          <p:cNvSpPr/>
          <p:nvPr/>
        </p:nvSpPr>
        <p:spPr>
          <a:xfrm>
            <a:off x="134328" y="906954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収入認定額（３ヵ月平均分）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E63E6387-3338-9CB7-82AC-B6747F1A5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173047"/>
              </p:ext>
            </p:extLst>
          </p:nvPr>
        </p:nvGraphicFramePr>
        <p:xfrm>
          <a:off x="148140" y="9265136"/>
          <a:ext cx="2438183" cy="39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6">
                  <a:extLst>
                    <a:ext uri="{9D8B030D-6E8A-4147-A177-3AD203B41FA5}">
                      <a16:colId xmlns:a16="http://schemas.microsoft.com/office/drawing/2014/main" val="205474273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03841878"/>
                    </a:ext>
                  </a:extLst>
                </a:gridCol>
                <a:gridCol w="1423917">
                  <a:extLst>
                    <a:ext uri="{9D8B030D-6E8A-4147-A177-3AD203B41FA5}">
                      <a16:colId xmlns:a16="http://schemas.microsoft.com/office/drawing/2014/main" val="30086109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7866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576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416036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D9BFB9B-A131-3F74-DC0A-7011C9BDDF68}"/>
              </a:ext>
            </a:extLst>
          </p:cNvPr>
          <p:cNvSpPr/>
          <p:nvPr/>
        </p:nvSpPr>
        <p:spPr>
          <a:xfrm>
            <a:off x="248969" y="938676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37D350D-6C28-DEB8-0C13-CC3072464C95}"/>
              </a:ext>
            </a:extLst>
          </p:cNvPr>
          <p:cNvSpPr/>
          <p:nvPr/>
        </p:nvSpPr>
        <p:spPr>
          <a:xfrm>
            <a:off x="809289" y="9388953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BEBBF29-B150-8487-90C7-74330F1F9601}"/>
              </a:ext>
            </a:extLst>
          </p:cNvPr>
          <p:cNvSpPr/>
          <p:nvPr/>
        </p:nvSpPr>
        <p:spPr>
          <a:xfrm>
            <a:off x="1274135" y="9402789"/>
            <a:ext cx="10985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FA99AE3-5C91-FF6E-9D89-52E2AC6D36E4}"/>
              </a:ext>
            </a:extLst>
          </p:cNvPr>
          <p:cNvSpPr/>
          <p:nvPr/>
        </p:nvSpPr>
        <p:spPr>
          <a:xfrm>
            <a:off x="6261379" y="8972564"/>
            <a:ext cx="385045" cy="1804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7C8772-14BF-8B5C-2E23-C8F467D3D258}"/>
              </a:ext>
            </a:extLst>
          </p:cNvPr>
          <p:cNvSpPr/>
          <p:nvPr/>
        </p:nvSpPr>
        <p:spPr>
          <a:xfrm>
            <a:off x="324583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EA93F7-312D-7045-2D33-BF5B48B1BD18}"/>
              </a:ext>
            </a:extLst>
          </p:cNvPr>
          <p:cNvSpPr/>
          <p:nvPr/>
        </p:nvSpPr>
        <p:spPr>
          <a:xfrm>
            <a:off x="4543740" y="9539516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E5D5E0-CE5D-E516-61F4-6D83A2836FEF}"/>
              </a:ext>
            </a:extLst>
          </p:cNvPr>
          <p:cNvSpPr/>
          <p:nvPr/>
        </p:nvSpPr>
        <p:spPr>
          <a:xfrm>
            <a:off x="4543740" y="933268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0256336-DC4E-2DB6-9EBE-FD8A7CE30680}"/>
              </a:ext>
            </a:extLst>
          </p:cNvPr>
          <p:cNvSpPr/>
          <p:nvPr/>
        </p:nvSpPr>
        <p:spPr>
          <a:xfrm>
            <a:off x="5421486" y="953951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4DDDD08-EBC9-07D9-1E36-94004676AACB}"/>
              </a:ext>
            </a:extLst>
          </p:cNvPr>
          <p:cNvSpPr/>
          <p:nvPr/>
        </p:nvSpPr>
        <p:spPr>
          <a:xfrm>
            <a:off x="5421486" y="933268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63454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B6A1953-B0C0-41A2-BC3D-D981BC78040C}"/>
</file>

<file path=customXml/itemProps2.xml><?xml version="1.0" encoding="utf-8"?>
<ds:datastoreItem xmlns:ds="http://schemas.openxmlformats.org/officeDocument/2006/customXml" ds:itemID="{CD446329-AF57-42D4-B2A5-8C096EB1D0E6}"/>
</file>

<file path=customXml/itemProps3.xml><?xml version="1.0" encoding="utf-8"?>
<ds:datastoreItem xmlns:ds="http://schemas.openxmlformats.org/officeDocument/2006/customXml" ds:itemID="{5D140715-A190-4EFF-9CAA-1E1658DFDAE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5973</TotalTime>
  <Words>419</Words>
  <Application>Microsoft Office PowerPoint</Application>
  <PresentationFormat>A4 210 x 297 mm</PresentationFormat>
  <Paragraphs>152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119</cp:revision>
  <dcterms:created xsi:type="dcterms:W3CDTF">2022-01-20T04:34:58Z</dcterms:created>
  <dcterms:modified xsi:type="dcterms:W3CDTF">2024-02-22T07:05:12Z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