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3018" y="13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5BA7E8D-1F41-43C7-813F-A1EDC9B64611}"/>
              </a:ext>
            </a:extLst>
          </p:cNvPr>
          <p:cNvSpPr/>
          <p:nvPr/>
        </p:nvSpPr>
        <p:spPr>
          <a:xfrm>
            <a:off x="571331" y="3052656"/>
            <a:ext cx="3078077" cy="20884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～　　　　　　　　）（以下、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か月ごとに記載）　　　　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828800" y="792304"/>
            <a:ext cx="319698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被保護者就労準備支援シート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評価書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A0AC24-8C0A-40B1-B42B-413964E20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417209"/>
              </p:ext>
            </p:extLst>
          </p:nvPr>
        </p:nvGraphicFramePr>
        <p:xfrm>
          <a:off x="559299" y="1072963"/>
          <a:ext cx="5759213" cy="540000"/>
        </p:xfrm>
        <a:graphic>
          <a:graphicData uri="http://schemas.openxmlformats.org/drawingml/2006/table">
            <a:tbl>
              <a:tblPr/>
              <a:tblGrid>
                <a:gridCol w="988389">
                  <a:extLst>
                    <a:ext uri="{9D8B030D-6E8A-4147-A177-3AD203B41FA5}">
                      <a16:colId xmlns:a16="http://schemas.microsoft.com/office/drawing/2014/main" val="1348326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600093990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2822385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323383509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891608435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635323143"/>
                    </a:ext>
                  </a:extLst>
                </a:gridCol>
                <a:gridCol w="947084">
                  <a:extLst>
                    <a:ext uri="{9D8B030D-6E8A-4147-A177-3AD203B41FA5}">
                      <a16:colId xmlns:a16="http://schemas.microsoft.com/office/drawing/2014/main" val="10081953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233208454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作成日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50226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事務所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5742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789511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0734FA6-1EFC-40F8-93A9-AE0DD29875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953884"/>
              </p:ext>
            </p:extLst>
          </p:nvPr>
        </p:nvGraphicFramePr>
        <p:xfrm>
          <a:off x="559299" y="1754010"/>
          <a:ext cx="5759213" cy="540000"/>
        </p:xfrm>
        <a:graphic>
          <a:graphicData uri="http://schemas.openxmlformats.org/drawingml/2006/table">
            <a:tbl>
              <a:tblPr/>
              <a:tblGrid>
                <a:gridCol w="1625679">
                  <a:extLst>
                    <a:ext uri="{9D8B030D-6E8A-4147-A177-3AD203B41FA5}">
                      <a16:colId xmlns:a16="http://schemas.microsoft.com/office/drawing/2014/main" val="134832686"/>
                    </a:ext>
                  </a:extLst>
                </a:gridCol>
                <a:gridCol w="4133534">
                  <a:extLst>
                    <a:ext uri="{9D8B030D-6E8A-4147-A177-3AD203B41FA5}">
                      <a16:colId xmlns:a16="http://schemas.microsoft.com/office/drawing/2014/main" val="1282238586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ふりがな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94434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670824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歳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383381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2E8BEAD3-D56C-4426-819E-AEDAD6AE3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683453"/>
              </p:ext>
            </p:extLst>
          </p:nvPr>
        </p:nvGraphicFramePr>
        <p:xfrm>
          <a:off x="559299" y="2435056"/>
          <a:ext cx="5759213" cy="6847087"/>
        </p:xfrm>
        <a:graphic>
          <a:graphicData uri="http://schemas.openxmlformats.org/drawingml/2006/table">
            <a:tbl>
              <a:tblPr/>
              <a:tblGrid>
                <a:gridCol w="2835499">
                  <a:extLst>
                    <a:ext uri="{9D8B030D-6E8A-4147-A177-3AD203B41FA5}">
                      <a16:colId xmlns:a16="http://schemas.microsoft.com/office/drawing/2014/main" val="3444905319"/>
                    </a:ext>
                  </a:extLst>
                </a:gridCol>
                <a:gridCol w="1461857">
                  <a:extLst>
                    <a:ext uri="{9D8B030D-6E8A-4147-A177-3AD203B41FA5}">
                      <a16:colId xmlns:a16="http://schemas.microsoft.com/office/drawing/2014/main" val="3718883420"/>
                    </a:ext>
                  </a:extLst>
                </a:gridCol>
                <a:gridCol w="1461857">
                  <a:extLst>
                    <a:ext uri="{9D8B030D-6E8A-4147-A177-3AD203B41FA5}">
                      <a16:colId xmlns:a16="http://schemas.microsoft.com/office/drawing/2014/main" val="2314431857"/>
                    </a:ext>
                  </a:extLst>
                </a:gridCol>
              </a:tblGrid>
              <a:tr h="185098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被保護者就労準備支援プラン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80808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162" marR="9162" marT="91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80808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162" marR="9162" marT="916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880528"/>
                  </a:ext>
                </a:extLst>
              </a:tr>
              <a:tr h="37019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支援実施期間・支援の内容（当初の目安）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計画書に沿って事前に記載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自己評価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（本人記載）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評価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（本人と担当者で調整の上）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745378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691287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2259702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874421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8211851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129822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9770766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BFB065C-8E25-45A1-8C5D-E0B7D89278E6}"/>
              </a:ext>
            </a:extLst>
          </p:cNvPr>
          <p:cNvSpPr/>
          <p:nvPr/>
        </p:nvSpPr>
        <p:spPr>
          <a:xfrm>
            <a:off x="1660991" y="109564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F14869-EAA5-4B30-8D55-8AF30F8B1700}"/>
              </a:ext>
            </a:extLst>
          </p:cNvPr>
          <p:cNvSpPr/>
          <p:nvPr/>
        </p:nvSpPr>
        <p:spPr>
          <a:xfrm>
            <a:off x="1660991" y="127816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事務所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2742DA4-446A-448C-B29B-8FB4DB1564E3}"/>
              </a:ext>
            </a:extLst>
          </p:cNvPr>
          <p:cNvSpPr/>
          <p:nvPr/>
        </p:nvSpPr>
        <p:spPr>
          <a:xfrm>
            <a:off x="1660991" y="1460679"/>
            <a:ext cx="7369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E9917D6-8777-4E20-932F-8ACD154B4192}"/>
              </a:ext>
            </a:extLst>
          </p:cNvPr>
          <p:cNvSpPr/>
          <p:nvPr/>
        </p:nvSpPr>
        <p:spPr>
          <a:xfrm>
            <a:off x="2255351" y="177315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56D3C0C-7DCE-4564-9B23-425BEFC3878D}"/>
              </a:ext>
            </a:extLst>
          </p:cNvPr>
          <p:cNvSpPr/>
          <p:nvPr/>
        </p:nvSpPr>
        <p:spPr>
          <a:xfrm>
            <a:off x="2887292" y="1773150"/>
            <a:ext cx="7584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ふりがな氏名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43EF4CA-348C-42C6-8E77-E3B86EDF4B7C}"/>
              </a:ext>
            </a:extLst>
          </p:cNvPr>
          <p:cNvSpPr/>
          <p:nvPr/>
        </p:nvSpPr>
        <p:spPr>
          <a:xfrm>
            <a:off x="2255351" y="195921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92963B7-A148-4849-8F0D-0811C5366B9D}"/>
              </a:ext>
            </a:extLst>
          </p:cNvPr>
          <p:cNvSpPr/>
          <p:nvPr/>
        </p:nvSpPr>
        <p:spPr>
          <a:xfrm>
            <a:off x="2255351" y="214527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B749AA5-52AA-4FE8-8326-0845F003AE71}"/>
              </a:ext>
            </a:extLst>
          </p:cNvPr>
          <p:cNvSpPr/>
          <p:nvPr/>
        </p:nvSpPr>
        <p:spPr>
          <a:xfrm>
            <a:off x="5736739" y="2143665"/>
            <a:ext cx="3163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6EBE8C5-7923-4165-937F-DE42B68E8176}"/>
              </a:ext>
            </a:extLst>
          </p:cNvPr>
          <p:cNvSpPr/>
          <p:nvPr/>
        </p:nvSpPr>
        <p:spPr>
          <a:xfrm>
            <a:off x="675263" y="3092279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支援開始月日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47AAC2A-BF45-4849-8DCC-CF80D854CD51}"/>
              </a:ext>
            </a:extLst>
          </p:cNvPr>
          <p:cNvSpPr/>
          <p:nvPr/>
        </p:nvSpPr>
        <p:spPr>
          <a:xfrm>
            <a:off x="1428972" y="3101991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支援終了月日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F2F9EC9-F9D4-4BDB-B3B5-F95000BE6435}"/>
              </a:ext>
            </a:extLst>
          </p:cNvPr>
          <p:cNvSpPr/>
          <p:nvPr/>
        </p:nvSpPr>
        <p:spPr>
          <a:xfrm>
            <a:off x="700395" y="3410434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開始時間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12E8C82-1338-49DD-AE68-676D8816D66B}"/>
              </a:ext>
            </a:extLst>
          </p:cNvPr>
          <p:cNvSpPr/>
          <p:nvPr/>
        </p:nvSpPr>
        <p:spPr>
          <a:xfrm>
            <a:off x="1315864" y="3410434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終了時間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960BB42-D7F9-45E8-996C-9542252DBFBF}"/>
              </a:ext>
            </a:extLst>
          </p:cNvPr>
          <p:cNvSpPr/>
          <p:nvPr/>
        </p:nvSpPr>
        <p:spPr>
          <a:xfrm>
            <a:off x="700395" y="3570740"/>
            <a:ext cx="11747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社会参加活動の内容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255072AD-DB0D-4023-9ACE-C589282C2CEC}"/>
              </a:ext>
            </a:extLst>
          </p:cNvPr>
          <p:cNvSpPr/>
          <p:nvPr/>
        </p:nvSpPr>
        <p:spPr>
          <a:xfrm>
            <a:off x="700395" y="3728510"/>
            <a:ext cx="11747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就労体験の内容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BF965B2-AEA6-4545-86B4-A8D5D264DEFA}"/>
              </a:ext>
            </a:extLst>
          </p:cNvPr>
          <p:cNvSpPr/>
          <p:nvPr/>
        </p:nvSpPr>
        <p:spPr>
          <a:xfrm>
            <a:off x="700395" y="3886280"/>
            <a:ext cx="155495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就労に付随する講習等の内容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3A36864-C0C4-4803-9908-246322E7F7A1}"/>
              </a:ext>
            </a:extLst>
          </p:cNvPr>
          <p:cNvSpPr/>
          <p:nvPr/>
        </p:nvSpPr>
        <p:spPr>
          <a:xfrm>
            <a:off x="571331" y="3231591"/>
            <a:ext cx="729049" cy="20884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○支援内容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9C14CC19-42F3-47F0-AF47-3381A9EA7171}"/>
              </a:ext>
            </a:extLst>
          </p:cNvPr>
          <p:cNvGrpSpPr/>
          <p:nvPr/>
        </p:nvGrpSpPr>
        <p:grpSpPr>
          <a:xfrm>
            <a:off x="571330" y="4065214"/>
            <a:ext cx="3078077" cy="387780"/>
            <a:chOff x="-2949109" y="3911457"/>
            <a:chExt cx="3078077" cy="387780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99F4DAF-CF83-4B93-AECF-5B922FD04BC2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C68B9C8B-3DC2-4186-83FD-F6829FD906D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5FCC9F1-26C0-4F7A-A004-C35BBEBC94B4}"/>
              </a:ext>
            </a:extLst>
          </p:cNvPr>
          <p:cNvGrpSpPr/>
          <p:nvPr/>
        </p:nvGrpSpPr>
        <p:grpSpPr>
          <a:xfrm>
            <a:off x="565447" y="5163764"/>
            <a:ext cx="3078077" cy="387780"/>
            <a:chOff x="-2949109" y="3911457"/>
            <a:chExt cx="3078077" cy="387780"/>
          </a:xfrm>
          <a:noFill/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364FECDF-0D78-47C8-A8DE-74A156A9AFA5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B54DB9D-143F-485C-A9C0-58CE4E634D0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52825B65-8DFB-4F14-A065-B45892419CD3}"/>
              </a:ext>
            </a:extLst>
          </p:cNvPr>
          <p:cNvGrpSpPr/>
          <p:nvPr/>
        </p:nvGrpSpPr>
        <p:grpSpPr>
          <a:xfrm>
            <a:off x="559299" y="6168261"/>
            <a:ext cx="3078077" cy="387780"/>
            <a:chOff x="-2949109" y="3911457"/>
            <a:chExt cx="3078077" cy="387780"/>
          </a:xfrm>
          <a:noFill/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40928068-B4A2-4294-B583-50944BA67A30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044F22EF-2261-466B-9282-1EFE26E2486B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0EC509C8-EF15-4E99-A3AB-1F85F6D25F30}"/>
              </a:ext>
            </a:extLst>
          </p:cNvPr>
          <p:cNvGrpSpPr/>
          <p:nvPr/>
        </p:nvGrpSpPr>
        <p:grpSpPr>
          <a:xfrm>
            <a:off x="565447" y="7222953"/>
            <a:ext cx="3078077" cy="387780"/>
            <a:chOff x="-2949109" y="3911457"/>
            <a:chExt cx="3078077" cy="387780"/>
          </a:xfrm>
          <a:noFill/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A48E568D-0DC7-4BBF-AE95-F7F3B98DBA20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4E3B7857-3CEA-4128-BE32-7A81E1F5C86A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C2ED9F6D-38C2-4E62-8208-BA9DB4598BD5}"/>
              </a:ext>
            </a:extLst>
          </p:cNvPr>
          <p:cNvGrpSpPr/>
          <p:nvPr/>
        </p:nvGrpSpPr>
        <p:grpSpPr>
          <a:xfrm>
            <a:off x="571330" y="8240057"/>
            <a:ext cx="3078077" cy="387780"/>
            <a:chOff x="-2949109" y="3911457"/>
            <a:chExt cx="3078077" cy="387780"/>
          </a:xfrm>
          <a:noFill/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802AA1EF-F971-4BF6-95AF-3A17E197CD36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B5B91C9F-FB32-41CB-BC27-FDC27664278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DD01065-5657-4198-82DE-2087453149EC}"/>
              </a:ext>
            </a:extLst>
          </p:cNvPr>
          <p:cNvSpPr/>
          <p:nvPr/>
        </p:nvSpPr>
        <p:spPr>
          <a:xfrm>
            <a:off x="571331" y="83642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5957EF3-780A-454F-A681-A94562C71DA5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0E178D6D-F2A9-4911-9512-7236968D0EA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F87F54CC-472F-47CD-852B-815E028436DD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A2E053E-D44F-470C-9C38-E7497FA156E9}"/>
</file>

<file path=customXml/itemProps2.xml><?xml version="1.0" encoding="utf-8"?>
<ds:datastoreItem xmlns:ds="http://schemas.openxmlformats.org/officeDocument/2006/customXml" ds:itemID="{7475E59E-6C82-4A02-BDE7-749A2D4B226F}"/>
</file>

<file path=customXml/itemProps3.xml><?xml version="1.0" encoding="utf-8"?>
<ds:datastoreItem xmlns:ds="http://schemas.openxmlformats.org/officeDocument/2006/customXml" ds:itemID="{2D11C948-1459-4F71-90D7-DDBD9E33296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233</Words>
  <Application>Microsoft Office PowerPoint</Application>
  <PresentationFormat>A4 210 x 297 mm</PresentationFormat>
  <Paragraphs>65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29</cp:revision>
  <dcterms:created xsi:type="dcterms:W3CDTF">2022-01-20T04:34:58Z</dcterms:created>
  <dcterms:modified xsi:type="dcterms:W3CDTF">2023-03-20T00:40:44Z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115ebf34-c5b6-4f70-aa80-1eec95aa5491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