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3BADF-3348-48FB-9F9E-A6508A600809}" v="38" dt="2024-01-11T02:44:15.4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6353" autoAdjust="0"/>
  </p:normalViewPr>
  <p:slideViewPr>
    <p:cSldViewPr>
      <p:cViewPr>
        <p:scale>
          <a:sx n="50" d="100"/>
          <a:sy n="50" d="100"/>
        </p:scale>
        <p:origin x="2056" y="-6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FF3BADF-3348-48FB-9F9E-A6508A600809}"/>
    <pc:docChg chg="custSel addSld modSld">
      <pc:chgData name="Toku, Hirotoshi (JP - AB 德 寛俊)" userId="5f48ce75-beb8-4787-9ebc-c7a4e2d9b187" providerId="ADAL" clId="{3FF3BADF-3348-48FB-9F9E-A6508A600809}" dt="2024-01-11T02:44:24.469" v="872" actId="20577"/>
      <pc:docMkLst>
        <pc:docMk/>
      </pc:docMkLst>
      <pc:sldChg chg="addSp delSp modSp mod">
        <pc:chgData name="Toku, Hirotoshi (JP - AB 德 寛俊)" userId="5f48ce75-beb8-4787-9ebc-c7a4e2d9b187" providerId="ADAL" clId="{3FF3BADF-3348-48FB-9F9E-A6508A600809}" dt="2024-01-09T01:24:23.583" v="240" actId="21"/>
        <pc:sldMkLst>
          <pc:docMk/>
          <pc:sldMk cId="0" sldId="258"/>
        </pc:sldMkLst>
        <pc:spChg chg="add del mod">
          <ac:chgData name="Toku, Hirotoshi (JP - AB 德 寛俊)" userId="5f48ce75-beb8-4787-9ebc-c7a4e2d9b187" providerId="ADAL" clId="{3FF3BADF-3348-48FB-9F9E-A6508A600809}" dt="2024-01-09T01:24:23.583" v="240" actId="21"/>
          <ac:spMkLst>
            <pc:docMk/>
            <pc:sldMk cId="0" sldId="258"/>
            <ac:spMk id="2" creationId="{DD37B20A-60F8-82C3-2CC7-D63A83A8AF4D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26.720" v="251" actId="478"/>
        <pc:sldMkLst>
          <pc:docMk/>
          <pc:sldMk cId="1867479146" sldId="261"/>
        </pc:sldMkLst>
        <pc:spChg chg="add del mod">
          <ac:chgData name="Toku, Hirotoshi (JP - AB 德 寛俊)" userId="5f48ce75-beb8-4787-9ebc-c7a4e2d9b187" providerId="ADAL" clId="{3FF3BADF-3348-48FB-9F9E-A6508A600809}" dt="2024-01-09T01:25:26.720" v="251" actId="478"/>
          <ac:spMkLst>
            <pc:docMk/>
            <pc:sldMk cId="1867479146" sldId="261"/>
            <ac:spMk id="45" creationId="{DCB4D7A1-6B60-64FC-01B8-5ED3A87F61AA}"/>
          </ac:spMkLst>
        </pc:spChg>
      </pc:sldChg>
      <pc:sldChg chg="addSp delSp modSp mod">
        <pc:chgData name="Toku, Hirotoshi (JP - AB 德 寛俊)" userId="5f48ce75-beb8-4787-9ebc-c7a4e2d9b187" providerId="ADAL" clId="{3FF3BADF-3348-48FB-9F9E-A6508A600809}" dt="2024-01-09T01:25:19.630" v="248" actId="478"/>
        <pc:sldMkLst>
          <pc:docMk/>
          <pc:sldMk cId="2473795669" sldId="265"/>
        </pc:sldMkLst>
        <pc:spChg chg="add del mod">
          <ac:chgData name="Toku, Hirotoshi (JP - AB 德 寛俊)" userId="5f48ce75-beb8-4787-9ebc-c7a4e2d9b187" providerId="ADAL" clId="{3FF3BADF-3348-48FB-9F9E-A6508A600809}" dt="2024-01-09T01:25:19.630" v="248" actId="478"/>
          <ac:spMkLst>
            <pc:docMk/>
            <pc:sldMk cId="2473795669" sldId="265"/>
            <ac:spMk id="30" creationId="{E82F823F-37F4-A7DE-43BE-51FCC623769F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11T02:44:24.469" v="872" actId="20577"/>
        <pc:sldMkLst>
          <pc:docMk/>
          <pc:sldMk cId="696475892" sldId="267"/>
        </pc:sldMkLst>
        <pc:spChg chg="add mod">
          <ac:chgData name="Toku, Hirotoshi (JP - AB 德 寛俊)" userId="5f48ce75-beb8-4787-9ebc-c7a4e2d9b187" providerId="ADAL" clId="{3FF3BADF-3348-48FB-9F9E-A6508A600809}" dt="2024-01-09T10:38:02.654" v="713" actId="20577"/>
          <ac:spMkLst>
            <pc:docMk/>
            <pc:sldMk cId="696475892" sldId="267"/>
            <ac:spMk id="31" creationId="{2ACD054A-0B9B-5738-3224-01D1C7D8316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23.835" v="595" actId="20577"/>
          <ac:spMkLst>
            <pc:docMk/>
            <pc:sldMk cId="696475892" sldId="267"/>
            <ac:spMk id="39" creationId="{174D7015-9BD2-446B-E54B-C1220437D641}"/>
          </ac:spMkLst>
        </pc:spChg>
        <pc:spChg chg="add mod">
          <ac:chgData name="Toku, Hirotoshi (JP - AB 德 寛俊)" userId="5f48ce75-beb8-4787-9ebc-c7a4e2d9b187" providerId="ADAL" clId="{3FF3BADF-3348-48FB-9F9E-A6508A600809}" dt="2024-01-09T10:36:46.677" v="681" actId="207"/>
          <ac:spMkLst>
            <pc:docMk/>
            <pc:sldMk cId="696475892" sldId="267"/>
            <ac:spMk id="58" creationId="{629DDC79-1B09-59F8-846B-DB4F640E0176}"/>
          </ac:spMkLst>
        </pc:spChg>
        <pc:spChg chg="add del mod">
          <ac:chgData name="Toku, Hirotoshi (JP - AB 德 寛俊)" userId="5f48ce75-beb8-4787-9ebc-c7a4e2d9b187" providerId="ADAL" clId="{3FF3BADF-3348-48FB-9F9E-A6508A600809}" dt="2024-01-08T15:45:13.731" v="65"/>
          <ac:spMkLst>
            <pc:docMk/>
            <pc:sldMk cId="696475892" sldId="267"/>
            <ac:spMk id="58" creationId="{AD9D4015-09BE-DD5B-0DBD-F0BC031E17B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25.610" v="680" actId="20577"/>
          <ac:spMkLst>
            <pc:docMk/>
            <pc:sldMk cId="696475892" sldId="267"/>
            <ac:spMk id="64" creationId="{DDBF1021-DC9F-99D3-C324-467CF27D27BF}"/>
          </ac:spMkLst>
        </pc:spChg>
        <pc:spChg chg="add mod">
          <ac:chgData name="Toku, Hirotoshi (JP - AB 德 寛俊)" userId="5f48ce75-beb8-4787-9ebc-c7a4e2d9b187" providerId="ADAL" clId="{3FF3BADF-3348-48FB-9F9E-A6508A600809}" dt="2024-01-09T10:31:31.175" v="548" actId="20577"/>
          <ac:spMkLst>
            <pc:docMk/>
            <pc:sldMk cId="696475892" sldId="267"/>
            <ac:spMk id="65" creationId="{C13C395C-2401-107A-03DE-4FC2F9D972AE}"/>
          </ac:spMkLst>
        </pc:spChg>
        <pc:spChg chg="add mod">
          <ac:chgData name="Toku, Hirotoshi (JP - AB 德 寛俊)" userId="5f48ce75-beb8-4787-9ebc-c7a4e2d9b187" providerId="ADAL" clId="{3FF3BADF-3348-48FB-9F9E-A6508A600809}" dt="2024-01-09T10:34:33.477" v="596"/>
          <ac:spMkLst>
            <pc:docMk/>
            <pc:sldMk cId="696475892" sldId="267"/>
            <ac:spMk id="66" creationId="{27622225-4DE9-13F4-A0E1-6E3B4639E88B}"/>
          </ac:spMkLst>
        </pc:spChg>
        <pc:spChg chg="add mod">
          <ac:chgData name="Toku, Hirotoshi (JP - AB 德 寛俊)" userId="5f48ce75-beb8-4787-9ebc-c7a4e2d9b187" providerId="ADAL" clId="{3FF3BADF-3348-48FB-9F9E-A6508A600809}" dt="2024-01-09T09:44:00.452" v="273" actId="207"/>
          <ac:spMkLst>
            <pc:docMk/>
            <pc:sldMk cId="696475892" sldId="267"/>
            <ac:spMk id="67" creationId="{208AA591-B21C-BB1A-15E3-3882A2B7F2EC}"/>
          </ac:spMkLst>
        </pc:spChg>
        <pc:spChg chg="add mod">
          <ac:chgData name="Toku, Hirotoshi (JP - AB 德 寛俊)" userId="5f48ce75-beb8-4787-9ebc-c7a4e2d9b187" providerId="ADAL" clId="{3FF3BADF-3348-48FB-9F9E-A6508A600809}" dt="2024-01-09T10:04:37.670" v="356" actId="20577"/>
          <ac:spMkLst>
            <pc:docMk/>
            <pc:sldMk cId="696475892" sldId="267"/>
            <ac:spMk id="68" creationId="{AA124777-F833-255F-A15D-8822B90E2257}"/>
          </ac:spMkLst>
        </pc:spChg>
        <pc:spChg chg="add mod">
          <ac:chgData name="Toku, Hirotoshi (JP - AB 德 寛俊)" userId="5f48ce75-beb8-4787-9ebc-c7a4e2d9b187" providerId="ADAL" clId="{3FF3BADF-3348-48FB-9F9E-A6508A600809}" dt="2024-01-09T10:18:17.549" v="379" actId="14100"/>
          <ac:spMkLst>
            <pc:docMk/>
            <pc:sldMk cId="696475892" sldId="267"/>
            <ac:spMk id="69" creationId="{23098F63-2EF6-4F0D-0EB5-21F4A673F74A}"/>
          </ac:spMkLst>
        </pc:spChg>
        <pc:spChg chg="add mod">
          <ac:chgData name="Toku, Hirotoshi (JP - AB 德 寛俊)" userId="5f48ce75-beb8-4787-9ebc-c7a4e2d9b187" providerId="ADAL" clId="{3FF3BADF-3348-48FB-9F9E-A6508A600809}" dt="2024-01-09T10:18:34.365" v="386" actId="207"/>
          <ac:spMkLst>
            <pc:docMk/>
            <pc:sldMk cId="696475892" sldId="267"/>
            <ac:spMk id="70" creationId="{35031A99-87B5-7655-7B95-8748CC61D77E}"/>
          </ac:spMkLst>
        </pc:spChg>
        <pc:spChg chg="add mod">
          <ac:chgData name="Toku, Hirotoshi (JP - AB 德 寛俊)" userId="5f48ce75-beb8-4787-9ebc-c7a4e2d9b187" providerId="ADAL" clId="{3FF3BADF-3348-48FB-9F9E-A6508A600809}" dt="2024-01-09T10:22:15.393" v="389" actId="1076"/>
          <ac:spMkLst>
            <pc:docMk/>
            <pc:sldMk cId="696475892" sldId="267"/>
            <ac:spMk id="71" creationId="{EE77DCB3-4008-9E39-625A-3046342C46CC}"/>
          </ac:spMkLst>
        </pc:spChg>
        <pc:spChg chg="add mod">
          <ac:chgData name="Toku, Hirotoshi (JP - AB 德 寛俊)" userId="5f48ce75-beb8-4787-9ebc-c7a4e2d9b187" providerId="ADAL" clId="{3FF3BADF-3348-48FB-9F9E-A6508A600809}" dt="2024-01-09T10:31:06.424" v="517" actId="20577"/>
          <ac:spMkLst>
            <pc:docMk/>
            <pc:sldMk cId="696475892" sldId="267"/>
            <ac:spMk id="72" creationId="{0FECCFD3-705C-EFD9-D744-C6E4048FCFD4}"/>
          </ac:spMkLst>
        </pc:spChg>
        <pc:spChg chg="add mod">
          <ac:chgData name="Toku, Hirotoshi (JP - AB 德 寛俊)" userId="5f48ce75-beb8-4787-9ebc-c7a4e2d9b187" providerId="ADAL" clId="{3FF3BADF-3348-48FB-9F9E-A6508A600809}" dt="2024-01-11T02:44:24.469" v="872" actId="20577"/>
          <ac:spMkLst>
            <pc:docMk/>
            <pc:sldMk cId="696475892" sldId="267"/>
            <ac:spMk id="73" creationId="{1ED2FF22-3C60-E831-E544-95B33AA4494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29:30.481" v="429" actId="478"/>
          <ac:spMkLst>
            <pc:docMk/>
            <pc:sldMk cId="696475892" sldId="267"/>
            <ac:spMk id="73" creationId="{DE9EC8B3-5845-A648-467C-F344DAF87DB1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4:00.480" v="852" actId="20577"/>
        <pc:sldMkLst>
          <pc:docMk/>
          <pc:sldMk cId="3026754990" sldId="268"/>
        </pc:sldMkLst>
        <pc:spChg chg="add mod">
          <ac:chgData name="Toku, Hirotoshi (JP - AB 德 寛俊)" userId="5f48ce75-beb8-4787-9ebc-c7a4e2d9b187" providerId="ADAL" clId="{3FF3BADF-3348-48FB-9F9E-A6508A600809}" dt="2024-01-09T10:44:00.480" v="852" actId="20577"/>
          <ac:spMkLst>
            <pc:docMk/>
            <pc:sldMk cId="3026754990" sldId="268"/>
            <ac:spMk id="2" creationId="{DB9D8BAF-BE2F-6C90-2254-558325AC50A7}"/>
          </ac:spMkLst>
        </pc:spChg>
        <pc:spChg chg="add mod">
          <ac:chgData name="Toku, Hirotoshi (JP - AB 德 寛俊)" userId="5f48ce75-beb8-4787-9ebc-c7a4e2d9b187" providerId="ADAL" clId="{3FF3BADF-3348-48FB-9F9E-A6508A600809}" dt="2024-01-09T10:37:06.466" v="685" actId="207"/>
          <ac:spMkLst>
            <pc:docMk/>
            <pc:sldMk cId="3026754990" sldId="268"/>
            <ac:spMk id="3" creationId="{2B2DBC12-0480-2C4A-7C45-9F76D316EC6A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0.210" v="316" actId="20577"/>
          <ac:spMkLst>
            <pc:docMk/>
            <pc:sldMk cId="3026754990" sldId="268"/>
            <ac:spMk id="4" creationId="{E81D6835-547B-A2C4-1E9B-DA231D47D710}"/>
          </ac:spMkLst>
        </pc:spChg>
        <pc:spChg chg="add mod">
          <ac:chgData name="Toku, Hirotoshi (JP - AB 德 寛俊)" userId="5f48ce75-beb8-4787-9ebc-c7a4e2d9b187" providerId="ADAL" clId="{3FF3BADF-3348-48FB-9F9E-A6508A600809}" dt="2024-01-09T09:58:55.094" v="317" actId="571"/>
          <ac:spMkLst>
            <pc:docMk/>
            <pc:sldMk cId="3026754990" sldId="268"/>
            <ac:spMk id="5" creationId="{604B5261-3A5A-A78A-6E63-213A7E24D3FE}"/>
          </ac:spMkLst>
        </pc:spChg>
      </pc:sldChg>
      <pc:sldChg chg="addSp delSp modSp add mod">
        <pc:chgData name="Toku, Hirotoshi (JP - AB 德 寛俊)" userId="5f48ce75-beb8-4787-9ebc-c7a4e2d9b187" providerId="ADAL" clId="{3FF3BADF-3348-48FB-9F9E-A6508A600809}" dt="2024-01-09T10:42:34.213" v="748" actId="21"/>
        <pc:sldMkLst>
          <pc:docMk/>
          <pc:sldMk cId="3693246086" sldId="269"/>
        </pc:sldMkLst>
        <pc:spChg chg="add mod">
          <ac:chgData name="Toku, Hirotoshi (JP - AB 德 寛俊)" userId="5f48ce75-beb8-4787-9ebc-c7a4e2d9b187" providerId="ADAL" clId="{3FF3BADF-3348-48FB-9F9E-A6508A600809}" dt="2024-01-09T10:40:21.307" v="746" actId="20577"/>
          <ac:spMkLst>
            <pc:docMk/>
            <pc:sldMk cId="3693246086" sldId="269"/>
            <ac:spMk id="2" creationId="{5CB2EB20-5169-5AEF-CE27-7F172383D9C9}"/>
          </ac:spMkLst>
        </pc:spChg>
        <pc:spChg chg="add del mod">
          <ac:chgData name="Toku, Hirotoshi (JP - AB 德 寛俊)" userId="5f48ce75-beb8-4787-9ebc-c7a4e2d9b187" providerId="ADAL" clId="{3FF3BADF-3348-48FB-9F9E-A6508A600809}" dt="2024-01-09T10:42:34.213" v="748" actId="21"/>
          <ac:spMkLst>
            <pc:docMk/>
            <pc:sldMk cId="3693246086" sldId="269"/>
            <ac:spMk id="3" creationId="{2F42286D-2182-6790-3135-E17D56047EA8}"/>
          </ac:spMkLst>
        </pc:spChg>
        <pc:spChg chg="add mod">
          <ac:chgData name="Toku, Hirotoshi (JP - AB 德 寛俊)" userId="5f48ce75-beb8-4787-9ebc-c7a4e2d9b187" providerId="ADAL" clId="{3FF3BADF-3348-48FB-9F9E-A6508A600809}" dt="2024-01-09T10:41:58.767" v="747" actId="207"/>
          <ac:spMkLst>
            <pc:docMk/>
            <pc:sldMk cId="3693246086" sldId="269"/>
            <ac:spMk id="4" creationId="{70C236D9-7552-4C46-5812-5B626CE8CC17}"/>
          </ac:spMkLst>
        </pc:spChg>
        <pc:spChg chg="add mod">
          <ac:chgData name="Toku, Hirotoshi (JP - AB 德 寛俊)" userId="5f48ce75-beb8-4787-9ebc-c7a4e2d9b187" providerId="ADAL" clId="{3FF3BADF-3348-48FB-9F9E-A6508A600809}" dt="2024-01-09T10:36:55.607" v="683" actId="207"/>
          <ac:spMkLst>
            <pc:docMk/>
            <pc:sldMk cId="3693246086" sldId="269"/>
            <ac:spMk id="5" creationId="{BB25BE1E-1F91-3A5B-F25E-7F66BCF4DD95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36:51.004" v="682" actId="207"/>
        <pc:sldMkLst>
          <pc:docMk/>
          <pc:sldMk cId="1226030264" sldId="270"/>
        </pc:sldMkLst>
        <pc:spChg chg="add mod">
          <ac:chgData name="Toku, Hirotoshi (JP - AB 德 寛俊)" userId="5f48ce75-beb8-4787-9ebc-c7a4e2d9b187" providerId="ADAL" clId="{3FF3BADF-3348-48FB-9F9E-A6508A600809}" dt="2024-01-09T10:36:51.004" v="682" actId="207"/>
          <ac:spMkLst>
            <pc:docMk/>
            <pc:sldMk cId="1226030264" sldId="270"/>
            <ac:spMk id="2" creationId="{4B2F4C14-DFFA-944E-5510-6F501F85BF63}"/>
          </ac:spMkLst>
        </pc:spChg>
        <pc:spChg chg="add mod">
          <ac:chgData name="Toku, Hirotoshi (JP - AB 德 寛俊)" userId="5f48ce75-beb8-4787-9ebc-c7a4e2d9b187" providerId="ADAL" clId="{3FF3BADF-3348-48FB-9F9E-A6508A600809}" dt="2024-01-09T09:46:51.249" v="293" actId="20577"/>
          <ac:spMkLst>
            <pc:docMk/>
            <pc:sldMk cId="1226030264" sldId="270"/>
            <ac:spMk id="5" creationId="{41BBD911-EB0A-D255-6D61-2AF6CB3F902E}"/>
          </ac:spMkLst>
        </pc:spChg>
      </pc:sldChg>
      <pc:sldChg chg="addSp modSp add mod">
        <pc:chgData name="Toku, Hirotoshi (JP - AB 德 寛俊)" userId="5f48ce75-beb8-4787-9ebc-c7a4e2d9b187" providerId="ADAL" clId="{3FF3BADF-3348-48FB-9F9E-A6508A600809}" dt="2024-01-09T10:42:46.343" v="780" actId="20577"/>
        <pc:sldMkLst>
          <pc:docMk/>
          <pc:sldMk cId="316943864" sldId="271"/>
        </pc:sldMkLst>
        <pc:spChg chg="add mod">
          <ac:chgData name="Toku, Hirotoshi (JP - AB 德 寛俊)" userId="5f48ce75-beb8-4787-9ebc-c7a4e2d9b187" providerId="ADAL" clId="{3FF3BADF-3348-48FB-9F9E-A6508A600809}" dt="2024-01-09T10:37:01.426" v="684" actId="207"/>
          <ac:spMkLst>
            <pc:docMk/>
            <pc:sldMk cId="316943864" sldId="271"/>
            <ac:spMk id="2" creationId="{05AD2D98-5127-9685-8BF5-282D17690B8D}"/>
          </ac:spMkLst>
        </pc:spChg>
        <pc:spChg chg="add mod">
          <ac:chgData name="Toku, Hirotoshi (JP - AB 德 寛俊)" userId="5f48ce75-beb8-4787-9ebc-c7a4e2d9b187" providerId="ADAL" clId="{3FF3BADF-3348-48FB-9F9E-A6508A600809}" dt="2024-01-09T10:42:46.343" v="780" actId="20577"/>
          <ac:spMkLst>
            <pc:docMk/>
            <pc:sldMk cId="316943864" sldId="271"/>
            <ac:spMk id="3" creationId="{4AD19C5C-23C0-E94A-B18C-B8CBAEC7CD46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1.408" v="686" actId="207"/>
        <pc:sldMkLst>
          <pc:docMk/>
          <pc:sldMk cId="2440279333" sldId="272"/>
        </pc:sldMkLst>
        <pc:spChg chg="mod">
          <ac:chgData name="Toku, Hirotoshi (JP - AB 德 寛俊)" userId="5f48ce75-beb8-4787-9ebc-c7a4e2d9b187" providerId="ADAL" clId="{3FF3BADF-3348-48FB-9F9E-A6508A600809}" dt="2024-01-09T10:37:11.408" v="686" actId="207"/>
          <ac:spMkLst>
            <pc:docMk/>
            <pc:sldMk cId="2440279333" sldId="272"/>
            <ac:spMk id="30" creationId="{E82F823F-37F4-A7DE-43BE-51FCC623769F}"/>
          </ac:spMkLst>
        </pc:spChg>
      </pc:sldChg>
      <pc:sldChg chg="modSp add mod">
        <pc:chgData name="Toku, Hirotoshi (JP - AB 德 寛俊)" userId="5f48ce75-beb8-4787-9ebc-c7a4e2d9b187" providerId="ADAL" clId="{3FF3BADF-3348-48FB-9F9E-A6508A600809}" dt="2024-01-09T10:37:15.567" v="687" actId="207"/>
        <pc:sldMkLst>
          <pc:docMk/>
          <pc:sldMk cId="1013674076" sldId="273"/>
        </pc:sldMkLst>
        <pc:spChg chg="mod">
          <ac:chgData name="Toku, Hirotoshi (JP - AB 德 寛俊)" userId="5f48ce75-beb8-4787-9ebc-c7a4e2d9b187" providerId="ADAL" clId="{3FF3BADF-3348-48FB-9F9E-A6508A600809}" dt="2024-01-09T10:37:15.567" v="687" actId="207"/>
          <ac:spMkLst>
            <pc:docMk/>
            <pc:sldMk cId="1013674076" sldId="273"/>
            <ac:spMk id="45" creationId="{DCB4D7A1-6B60-64FC-01B8-5ED3A87F61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00603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訪問格付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訪問格付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/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世帯の家系図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C1DDE7-E6F4-4EC5-AB2F-18CB022693FF}"/>
</file>

<file path=customXml/itemProps2.xml><?xml version="1.0" encoding="utf-8"?>
<ds:datastoreItem xmlns:ds="http://schemas.openxmlformats.org/officeDocument/2006/customXml" ds:itemID="{11F944D7-0B13-4019-A8A2-792F3E2783BD}"/>
</file>

<file path=customXml/itemProps3.xml><?xml version="1.0" encoding="utf-8"?>
<ds:datastoreItem xmlns:ds="http://schemas.openxmlformats.org/officeDocument/2006/customXml" ds:itemID="{66593D65-9F91-4692-BDB4-AC85BF92FB5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2478</TotalTime>
  <Words>1126</Words>
  <Application>Microsoft Office PowerPoint</Application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HG教科書体</vt:lpstr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&lt;95DB8CEC91E492A081698250968796DA816A&gt;</dc:title>
  <dc:creator>IISUSER</dc:creator>
  <cp:lastModifiedBy>Koike, Kaoru (JP - AB 小池 薫)</cp:lastModifiedBy>
  <cp:revision>28</cp:revision>
  <dcterms:created xsi:type="dcterms:W3CDTF">2023-11-06T07:52:23Z</dcterms:created>
  <dcterms:modified xsi:type="dcterms:W3CDTF">2025-01-24T01:37:03Z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  <property fmtid="{D5CDD505-2E9C-101B-9397-08002B2CF9AE}" pid="13" name="ContentTypeId">
    <vt:lpwstr>0x01010072D4258CA3517149908D3B60E55ECCDC</vt:lpwstr>
  </property>
</Properties>
</file>