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48ABD4-A55E-4579-B596-A25E4E292C7E}"/>
</file>

<file path=customXml/itemProps2.xml><?xml version="1.0" encoding="utf-8"?>
<ds:datastoreItem xmlns:ds="http://schemas.openxmlformats.org/officeDocument/2006/customXml" ds:itemID="{E063AB13-22CB-41A9-8AE4-CE4DBAF17EC9}"/>
</file>

<file path=customXml/itemProps3.xml><?xml version="1.0" encoding="utf-8"?>
<ds:datastoreItem xmlns:ds="http://schemas.openxmlformats.org/officeDocument/2006/customXml" ds:itemID="{D44DC0DD-C3D7-4466-907E-A2EE68A495E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73</cp:revision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