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29F58D-0B9B-4632-B149-A13DBB48B6A8}"/>
</file>

<file path=customXml/itemProps2.xml><?xml version="1.0" encoding="utf-8"?>
<ds:datastoreItem xmlns:ds="http://schemas.openxmlformats.org/officeDocument/2006/customXml" ds:itemID="{3E4ED980-72C2-421E-B4C3-4044813E9D2D}"/>
</file>

<file path=customXml/itemProps3.xml><?xml version="1.0" encoding="utf-8"?>
<ds:datastoreItem xmlns:ds="http://schemas.openxmlformats.org/officeDocument/2006/customXml" ds:itemID="{904A6473-D656-4AD6-8193-C248DB2AF1D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Application>Microsoft Office PowerPoint</Application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117</cp:revision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