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812" y="-194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spc="300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入院・主治医訪問調査依頼書</a:t>
            </a:r>
            <a:endParaRPr kumimoji="0" lang="en-US" altLang="ja-JP" sz="1100" b="0" i="0" u="none" strike="noStrike" cap="none" spc="300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―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バーコード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DD116-47D2-4E0C-A04E-11CF3168F43F}"/>
              </a:ext>
            </a:extLst>
          </p:cNvPr>
          <p:cNvSpPr/>
          <p:nvPr/>
        </p:nvSpPr>
        <p:spPr>
          <a:xfrm>
            <a:off x="5669633" y="1007502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3453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514210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34530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74B18DC-D610-4C22-931C-CF7DEAE3AF34}"/>
              </a:ext>
            </a:extLst>
          </p:cNvPr>
          <p:cNvSpPr/>
          <p:nvPr/>
        </p:nvSpPr>
        <p:spPr>
          <a:xfrm>
            <a:off x="5837794" y="1315409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7303891"/>
              </p:ext>
            </p:extLst>
          </p:nvPr>
        </p:nvGraphicFramePr>
        <p:xfrm>
          <a:off x="581689" y="4002703"/>
          <a:ext cx="5692832" cy="3676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8060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857693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1779181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89313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567070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857693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spc="300" dirty="0">
                          <a:solidFill>
                            <a:srgbClr val="0070C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  <a:endParaRPr kumimoji="1" lang="en-US" altLang="ja-JP" sz="900" b="0" spc="300" dirty="0">
                        <a:solidFill>
                          <a:srgbClr val="0070C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spc="3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調査対象者氏名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spc="3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spc="3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入外別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41431733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556759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8204909"/>
                  </a:ext>
                </a:extLst>
              </a:tr>
            </a:tbl>
          </a:graphicData>
        </a:graphic>
      </p:graphicFrame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1DFF92DC-DD25-4E3D-AC5C-873D45BB594B}"/>
              </a:ext>
            </a:extLst>
          </p:cNvPr>
          <p:cNvSpPr/>
          <p:nvPr/>
        </p:nvSpPr>
        <p:spPr>
          <a:xfrm>
            <a:off x="5796932" y="832669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3" name="Rectangle 109">
            <a:extLst>
              <a:ext uri="{FF2B5EF4-FFF2-40B4-BE49-F238E27FC236}">
                <a16:creationId xmlns:a16="http://schemas.microsoft.com/office/drawing/2014/main" id="{CAC63E68-0D63-4553-B296-3434093DC6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2521545"/>
            <a:ext cx="57600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900" b="0" i="0" u="none" strike="noStrike" cap="none" spc="300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下記日時に　　　　　　　　　　　　を持参いたしますので事前にご確認願います。</a:t>
            </a:r>
            <a:endParaRPr kumimoji="0" lang="en-US" altLang="ja-JP" sz="900" b="0" i="0" u="none" strike="noStrike" cap="none" spc="300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endParaRPr lang="en-US" altLang="ja-JP" sz="900" spc="3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endParaRPr kumimoji="0" lang="en-US" altLang="ja-JP" sz="900" b="0" i="0" u="none" strike="noStrike" cap="none" spc="300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spc="3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記</a:t>
            </a:r>
            <a:endParaRPr lang="en-US" altLang="ja-JP" sz="900" spc="3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endParaRPr kumimoji="0" lang="en-US" altLang="ja-JP" sz="900" b="0" i="0" u="none" strike="noStrike" cap="none" spc="300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endParaRPr kumimoji="0" lang="en-US" altLang="ja-JP" sz="900" b="0" i="0" u="none" strike="noStrike" cap="none" spc="300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3F7FF45D-B5A7-4455-88F0-592C19F17A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9138327"/>
              </p:ext>
            </p:extLst>
          </p:nvPr>
        </p:nvGraphicFramePr>
        <p:xfrm>
          <a:off x="581689" y="8122072"/>
          <a:ext cx="209713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3016">
                  <a:extLst>
                    <a:ext uri="{9D8B030D-6E8A-4147-A177-3AD203B41FA5}">
                      <a16:colId xmlns:a16="http://schemas.microsoft.com/office/drawing/2014/main" val="1211037648"/>
                    </a:ext>
                  </a:extLst>
                </a:gridCol>
                <a:gridCol w="1004116">
                  <a:extLst>
                    <a:ext uri="{9D8B030D-6E8A-4147-A177-3AD203B41FA5}">
                      <a16:colId xmlns:a16="http://schemas.microsoft.com/office/drawing/2014/main" val="201328539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spc="3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調査対象者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人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7593957"/>
                  </a:ext>
                </a:extLst>
              </a:tr>
            </a:tbl>
          </a:graphicData>
        </a:graphic>
      </p:graphicFrame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EF7CAB2-C928-45FF-8D6B-E8DCD47277C8}"/>
              </a:ext>
            </a:extLst>
          </p:cNvPr>
          <p:cNvSpPr/>
          <p:nvPr/>
        </p:nvSpPr>
        <p:spPr>
          <a:xfrm>
            <a:off x="711703" y="4536808"/>
            <a:ext cx="43678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5A5253F2-F8D5-4297-9806-380AD35392FF}"/>
              </a:ext>
            </a:extLst>
          </p:cNvPr>
          <p:cNvSpPr/>
          <p:nvPr/>
        </p:nvSpPr>
        <p:spPr>
          <a:xfrm>
            <a:off x="1426742" y="4543526"/>
            <a:ext cx="62308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1D88C3AF-295A-4362-A8C4-3FF9CEE6B4AB}"/>
              </a:ext>
            </a:extLst>
          </p:cNvPr>
          <p:cNvSpPr/>
          <p:nvPr/>
        </p:nvSpPr>
        <p:spPr>
          <a:xfrm>
            <a:off x="2641787" y="4543158"/>
            <a:ext cx="87616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調査対象者氏名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237D8BFC-EC6E-47E0-958F-ED35680A2707}"/>
              </a:ext>
            </a:extLst>
          </p:cNvPr>
          <p:cNvSpPr/>
          <p:nvPr/>
        </p:nvSpPr>
        <p:spPr>
          <a:xfrm>
            <a:off x="4074450" y="4540822"/>
            <a:ext cx="54815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305A1677-AA74-43E3-A7A3-8718FC15F710}"/>
              </a:ext>
            </a:extLst>
          </p:cNvPr>
          <p:cNvSpPr/>
          <p:nvPr/>
        </p:nvSpPr>
        <p:spPr>
          <a:xfrm>
            <a:off x="4986073" y="4540822"/>
            <a:ext cx="27200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F9EF6AB6-F503-4434-87A6-D58C7A77E48C}"/>
              </a:ext>
            </a:extLst>
          </p:cNvPr>
          <p:cNvSpPr/>
          <p:nvPr/>
        </p:nvSpPr>
        <p:spPr>
          <a:xfrm>
            <a:off x="5627792" y="4540822"/>
            <a:ext cx="43679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入外別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795541B1-8D86-4F8C-97C9-347C3454ECB8}"/>
              </a:ext>
            </a:extLst>
          </p:cNvPr>
          <p:cNvSpPr/>
          <p:nvPr/>
        </p:nvSpPr>
        <p:spPr>
          <a:xfrm>
            <a:off x="1705833" y="8243198"/>
            <a:ext cx="73898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調査対象者数</a:t>
            </a:r>
          </a:p>
        </p:txBody>
      </p:sp>
      <p:graphicFrame>
        <p:nvGraphicFramePr>
          <p:cNvPr id="57" name="表 2">
            <a:extLst>
              <a:ext uri="{FF2B5EF4-FFF2-40B4-BE49-F238E27FC236}">
                <a16:creationId xmlns:a16="http://schemas.microsoft.com/office/drawing/2014/main" id="{4293A0DB-EBB0-49AC-A456-5F33E7E732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2092831"/>
              </p:ext>
            </p:extLst>
          </p:nvPr>
        </p:nvGraphicFramePr>
        <p:xfrm>
          <a:off x="581689" y="3364176"/>
          <a:ext cx="209713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3016">
                  <a:extLst>
                    <a:ext uri="{9D8B030D-6E8A-4147-A177-3AD203B41FA5}">
                      <a16:colId xmlns:a16="http://schemas.microsoft.com/office/drawing/2014/main" val="1211037648"/>
                    </a:ext>
                  </a:extLst>
                </a:gridCol>
                <a:gridCol w="1004116">
                  <a:extLst>
                    <a:ext uri="{9D8B030D-6E8A-4147-A177-3AD203B41FA5}">
                      <a16:colId xmlns:a16="http://schemas.microsoft.com/office/drawing/2014/main" val="201328539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spc="3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訪問日時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7593957"/>
                  </a:ext>
                </a:extLst>
              </a:tr>
            </a:tbl>
          </a:graphicData>
        </a:graphic>
      </p:graphicFrame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FAAD552A-90D4-45B4-867E-A01BEF23D9BC}"/>
              </a:ext>
            </a:extLst>
          </p:cNvPr>
          <p:cNvSpPr/>
          <p:nvPr/>
        </p:nvSpPr>
        <p:spPr>
          <a:xfrm>
            <a:off x="1812822" y="3416604"/>
            <a:ext cx="62308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訪問年月日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F59E23EF-8BAE-4262-93FE-A9F8CA1B737E}"/>
              </a:ext>
            </a:extLst>
          </p:cNvPr>
          <p:cNvSpPr/>
          <p:nvPr/>
        </p:nvSpPr>
        <p:spPr>
          <a:xfrm>
            <a:off x="1812822" y="3574199"/>
            <a:ext cx="62308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訪問時間</a:t>
            </a:r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A3DBCC17-BCA8-4A26-B5E8-B824F67E116F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69" name="テキスト ボックス 68">
              <a:extLst>
                <a:ext uri="{FF2B5EF4-FFF2-40B4-BE49-F238E27FC236}">
                  <a16:creationId xmlns:a16="http://schemas.microsoft.com/office/drawing/2014/main" id="{23084B4E-A51B-4B09-AF39-2450AEE174CB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40F278E8-C880-469E-B4CC-FDADB55B4AFA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33F207A1-1B1F-4E5A-964C-4A03B4882E8F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A4AC9BD-C069-4EAC-9833-1F8B71A734E3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B97680D3-57DE-489C-B70C-8701B1BCA9F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DB6F4AF2-5BB6-46E5-BE25-4CB35983B1DF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5E584321-E1F8-4627-B331-915E9A39DC47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48B1C9CE-AA2D-4DF3-876E-F55E439BDE46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D1676AEC-A2A5-48F4-8DF9-7874B4856CC4}"/>
              </a:ext>
            </a:extLst>
          </p:cNvPr>
          <p:cNvSpPr/>
          <p:nvPr/>
        </p:nvSpPr>
        <p:spPr>
          <a:xfrm>
            <a:off x="1537430" y="2581111"/>
            <a:ext cx="117387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調査票種類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93E7B47-0EFB-B696-C308-B9027E6E487A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739FD10-B8DD-4D44-BA6A-39E21BACCCDD}"/>
</file>

<file path=customXml/itemProps2.xml><?xml version="1.0" encoding="utf-8"?>
<ds:datastoreItem xmlns:ds="http://schemas.openxmlformats.org/officeDocument/2006/customXml" ds:itemID="{80DF78C7-311F-44FC-8F79-E86E15C6C88A}"/>
</file>

<file path=customXml/itemProps3.xml><?xml version="1.0" encoding="utf-8"?>
<ds:datastoreItem xmlns:ds="http://schemas.openxmlformats.org/officeDocument/2006/customXml" ds:itemID="{6368AAB0-72E7-49E6-BBD7-4AC7759006CF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563</TotalTime>
  <Words>91</Words>
  <Application>Microsoft Office PowerPoint</Application>
  <PresentationFormat>A4 210 x 297 mm</PresentationFormat>
  <Paragraphs>44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Koike, Kaoru (JP - AB 小池 薫)</cp:lastModifiedBy>
  <cp:revision>93</cp:revision>
  <dcterms:created xsi:type="dcterms:W3CDTF">2022-01-20T04:34:58Z</dcterms:created>
  <dcterms:modified xsi:type="dcterms:W3CDTF">2025-01-24T02:34:25Z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