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A844012-8A90-4F9C-8A87-37E26F3C2FD1}"/>
</file>

<file path=customXml/itemProps2.xml><?xml version="1.0" encoding="utf-8"?>
<ds:datastoreItem xmlns:ds="http://schemas.openxmlformats.org/officeDocument/2006/customXml" ds:itemID="{3700C07F-6677-4931-8216-9A4FBADEC446}"/>
</file>

<file path=customXml/itemProps3.xml><?xml version="1.0" encoding="utf-8"?>
<ds:datastoreItem xmlns:ds="http://schemas.openxmlformats.org/officeDocument/2006/customXml" ds:itemID="{BAC655D5-044E-401C-9537-670AB67645B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74</cp:revision>
  <cp:lastPrinted>2022-12-02T05:42:42Z</cp:lastPrinted>
  <dcterms:created xsi:type="dcterms:W3CDTF">2022-01-20T04:34:58Z</dcterms:created>
  <dcterms:modified xsi:type="dcterms:W3CDTF">2025-01-24T01:38:23Z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