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下記のとおり生活保護法介護券を送付しますので、ご確認の上、受領書を返送願います。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16BFDF8-48F5-4749-BDE7-6BFCD95060D9}"/>
</file>

<file path=customXml/itemProps2.xml><?xml version="1.0" encoding="utf-8"?>
<ds:datastoreItem xmlns:ds="http://schemas.openxmlformats.org/officeDocument/2006/customXml" ds:itemID="{CE722D4A-25E8-4261-9312-5A46A6BC6500}"/>
</file>

<file path=customXml/itemProps3.xml><?xml version="1.0" encoding="utf-8"?>
<ds:datastoreItem xmlns:ds="http://schemas.openxmlformats.org/officeDocument/2006/customXml" ds:itemID="{ADF042B5-F0C8-4BB4-BC4B-B20DDCE4D1D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101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109</cp:revision>
  <cp:lastPrinted>2022-11-24T07:25:00Z</cp:lastPrinted>
  <dcterms:created xsi:type="dcterms:W3CDTF">2022-01-20T04:34:58Z</dcterms:created>
  <dcterms:modified xsi:type="dcterms:W3CDTF">2025-01-24T02:41:44Z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