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B67238B-A3EF-4D59-8220-039BF49ACBB8}"/>
</file>

<file path=customXml/itemProps2.xml><?xml version="1.0" encoding="utf-8"?>
<ds:datastoreItem xmlns:ds="http://schemas.openxmlformats.org/officeDocument/2006/customXml" ds:itemID="{B65A34DF-5BD1-4485-8982-EF64CAAAF1E7}"/>
</file>

<file path=customXml/itemProps3.xml><?xml version="1.0" encoding="utf-8"?>
<ds:datastoreItem xmlns:ds="http://schemas.openxmlformats.org/officeDocument/2006/customXml" ds:itemID="{88E471CE-EA7D-49E2-A804-2B1B06F5AEA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