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7937DA-227C-4980-8850-690D087E29B5}"/>
</file>

<file path=customXml/itemProps2.xml><?xml version="1.0" encoding="utf-8"?>
<ds:datastoreItem xmlns:ds="http://schemas.openxmlformats.org/officeDocument/2006/customXml" ds:itemID="{3E446DA7-5DB5-4534-BB9D-C692294311AE}"/>
</file>

<file path=customXml/itemProps3.xml><?xml version="1.0" encoding="utf-8"?>
<ds:datastoreItem xmlns:ds="http://schemas.openxmlformats.org/officeDocument/2006/customXml" ds:itemID="{23D8D4C8-B854-4787-B776-BFA1DD989B9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105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71</cp:revision>
  <dcterms:created xsi:type="dcterms:W3CDTF">2022-01-20T04:34:58Z</dcterms:created>
  <dcterms:modified xsi:type="dcterms:W3CDTF">2025-01-24T01:40:27Z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