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75" d="100"/>
          <a:sy n="75" d="100"/>
        </p:scale>
        <p:origin x="3582" y="132"/>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2495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保護申請却下通知書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2054581" y="2807791"/>
            <a:ext cx="2999819"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保護については、下記の理由で却下します。</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11578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3206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4833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4833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6460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596058" y="64718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596058" y="80992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662608" y="115789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320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15789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1575905"/>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5311801"/>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6138040"/>
            <a:ext cx="5760000" cy="167379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却下の理由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この通知が申請書受理後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正方形/長方形 21">
            <a:extLst>
              <a:ext uri="{FF2B5EF4-FFF2-40B4-BE49-F238E27FC236}">
                <a16:creationId xmlns:a16="http://schemas.microsoft.com/office/drawing/2014/main" id="{519569E1-7338-4E39-B0CF-502E34483A01}"/>
              </a:ext>
            </a:extLst>
          </p:cNvPr>
          <p:cNvSpPr/>
          <p:nvPr/>
        </p:nvSpPr>
        <p:spPr>
          <a:xfrm>
            <a:off x="751633" y="2802920"/>
            <a:ext cx="61830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24" name="正方形/長方形 23">
            <a:extLst>
              <a:ext uri="{FF2B5EF4-FFF2-40B4-BE49-F238E27FC236}">
                <a16:creationId xmlns:a16="http://schemas.microsoft.com/office/drawing/2014/main" id="{742E8896-47F5-4D65-963D-1DFF4A96EC6E}"/>
              </a:ext>
            </a:extLst>
          </p:cNvPr>
          <p:cNvSpPr/>
          <p:nvPr/>
        </p:nvSpPr>
        <p:spPr>
          <a:xfrm>
            <a:off x="751632" y="6422871"/>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却下の理由</a:t>
            </a:r>
          </a:p>
        </p:txBody>
      </p:sp>
      <p:sp>
        <p:nvSpPr>
          <p:cNvPr id="27" name="正方形/長方形 26">
            <a:extLst>
              <a:ext uri="{FF2B5EF4-FFF2-40B4-BE49-F238E27FC236}">
                <a16:creationId xmlns:a16="http://schemas.microsoft.com/office/drawing/2014/main" id="{FC1E9A2D-7F90-4295-A2AD-023702B7A5CE}"/>
              </a:ext>
            </a:extLst>
          </p:cNvPr>
          <p:cNvSpPr/>
          <p:nvPr/>
        </p:nvSpPr>
        <p:spPr>
          <a:xfrm>
            <a:off x="749974" y="7178495"/>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決定遅延理由</a:t>
            </a:r>
          </a:p>
        </p:txBody>
      </p:sp>
      <p:grpSp>
        <p:nvGrpSpPr>
          <p:cNvPr id="28" name="グループ化 27">
            <a:extLst>
              <a:ext uri="{FF2B5EF4-FFF2-40B4-BE49-F238E27FC236}">
                <a16:creationId xmlns:a16="http://schemas.microsoft.com/office/drawing/2014/main" id="{93E8C953-F041-4142-B2E2-F090A9531D7A}"/>
              </a:ext>
            </a:extLst>
          </p:cNvPr>
          <p:cNvGrpSpPr/>
          <p:nvPr/>
        </p:nvGrpSpPr>
        <p:grpSpPr>
          <a:xfrm>
            <a:off x="4972312" y="8330095"/>
            <a:ext cx="1469152" cy="1194771"/>
            <a:chOff x="4410455" y="8217841"/>
            <a:chExt cx="1469152" cy="1194771"/>
          </a:xfrm>
          <a:noFill/>
        </p:grpSpPr>
        <p:sp>
          <p:nvSpPr>
            <p:cNvPr id="29" name="テキスト ボックス 28">
              <a:extLst>
                <a:ext uri="{FF2B5EF4-FFF2-40B4-BE49-F238E27FC236}">
                  <a16:creationId xmlns:a16="http://schemas.microsoft.com/office/drawing/2014/main" id="{76F56BAE-8B3C-48CE-9259-D8ACD6658AB8}"/>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33" name="正方形/長方形 32">
              <a:extLst>
                <a:ext uri="{FF2B5EF4-FFF2-40B4-BE49-F238E27FC236}">
                  <a16:creationId xmlns:a16="http://schemas.microsoft.com/office/drawing/2014/main" id="{4DD49ED9-2D9E-454B-B250-0926D82D687E}"/>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34" name="正方形/長方形 33">
              <a:extLst>
                <a:ext uri="{FF2B5EF4-FFF2-40B4-BE49-F238E27FC236}">
                  <a16:creationId xmlns:a16="http://schemas.microsoft.com/office/drawing/2014/main" id="{239FA6AD-1EF8-457E-8583-CC0DACC18868}"/>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9" name="正方形/長方形 48">
              <a:extLst>
                <a:ext uri="{FF2B5EF4-FFF2-40B4-BE49-F238E27FC236}">
                  <a16:creationId xmlns:a16="http://schemas.microsoft.com/office/drawing/2014/main" id="{F72A9D75-088C-4BC6-85FB-330F08AB1F73}"/>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7F93FDA9-DD4A-44E6-A297-8FF5D53EE415}"/>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FEA21034-461F-4935-A4AC-91F2659B50BB}"/>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8C7AAD41-F5B6-4542-8F92-877B29642531}"/>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F4B5B4B2-16F0-4EBE-8E4F-63B8AF07903B}"/>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B3E3A505-07D0-DE52-FD27-75AA4CB4F05A}"/>
                </a:ext>
              </a:extLst>
            </p:cNvPr>
            <p:cNvSpPr/>
            <p:nvPr/>
          </p:nvSpPr>
          <p:spPr>
            <a:xfrm>
              <a:off x="4492543" y="927380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5" name="Rectangle 109">
            <a:extLst>
              <a:ext uri="{FF2B5EF4-FFF2-40B4-BE49-F238E27FC236}">
                <a16:creationId xmlns:a16="http://schemas.microsoft.com/office/drawing/2014/main" id="{149B9695-C30D-435B-86FE-87185561093A}"/>
              </a:ext>
            </a:extLst>
          </p:cNvPr>
          <p:cNvSpPr>
            <a:spLocks noChangeArrowheads="1"/>
          </p:cNvSpPr>
          <p:nvPr/>
        </p:nvSpPr>
        <p:spPr bwMode="auto">
          <a:xfrm>
            <a:off x="538429" y="3029384"/>
            <a:ext cx="5760000" cy="1827680"/>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indent="0" algn="just">
              <a:lnSpc>
                <a:spcPts val="1200"/>
              </a:lnSpc>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また、この審査請求に対する裁決を経た場合に限り、その審査請求に対する裁決があったことを知った日の翌日から起算して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。ただし、次の①から③までのいずれかに該当するときは、審査請求に対する裁決を経ないでこの決定の取消しの訴えを提起することができます。①審査請求をした日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日）を経過しても裁決がないとき。②決定、決定の執行又は手続の続行により生ずる著しい損害を避けるため緊急の必要があるとき。③その他裁決を経ないことにつき正当な理由があるとき。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正方形/長方形 55">
            <a:extLst>
              <a:ext uri="{FF2B5EF4-FFF2-40B4-BE49-F238E27FC236}">
                <a16:creationId xmlns:a16="http://schemas.microsoft.com/office/drawing/2014/main" id="{4FF12DD4-58C5-46F0-BF79-C6BA94653EF1}"/>
              </a:ext>
            </a:extLst>
          </p:cNvPr>
          <p:cNvSpPr/>
          <p:nvPr/>
        </p:nvSpPr>
        <p:spPr>
          <a:xfrm>
            <a:off x="4121150" y="2324233"/>
            <a:ext cx="301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D6C261BF-F324-4F05-82F5-10EA00C45C51}"/>
              </a:ext>
            </a:extLst>
          </p:cNvPr>
          <p:cNvSpPr/>
          <p:nvPr/>
        </p:nvSpPr>
        <p:spPr>
          <a:xfrm>
            <a:off x="1441588" y="2807237"/>
            <a:ext cx="5300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spTree>
    <p:extLst>
      <p:ext uri="{BB962C8B-B14F-4D97-AF65-F5344CB8AC3E}">
        <p14:creationId xmlns:p14="http://schemas.microsoft.com/office/powerpoint/2010/main" val="17372770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9E78FD8-B48F-410C-8EE2-6F509434BDD7}"/>
</file>

<file path=customXml/itemProps2.xml><?xml version="1.0" encoding="utf-8"?>
<ds:datastoreItem xmlns:ds="http://schemas.openxmlformats.org/officeDocument/2006/customXml" ds:itemID="{F74ED103-6B2E-41A1-AAB2-54D52DD668B2}"/>
</file>

<file path=customXml/itemProps3.xml><?xml version="1.0" encoding="utf-8"?>
<ds:datastoreItem xmlns:ds="http://schemas.openxmlformats.org/officeDocument/2006/customXml" ds:itemID="{915C77CA-72BD-4F4B-BECE-C8A6B692A45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88</TotalTime>
  <Words>462</Words>
  <Application>Microsoft Office PowerPoint</Application>
  <PresentationFormat>A4 210 x 297 mm</PresentationFormat>
  <Paragraphs>40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60</cp:revision>
  <dcterms:created xsi:type="dcterms:W3CDTF">2022-01-20T04:34:58Z</dcterms:created>
  <dcterms:modified xsi:type="dcterms:W3CDTF">2023-03-10T04:22:22Z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1b56b404-ce44-4965-a074-b614e64e5d94</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