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45349" y="962060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8E27E47-7304-4063-B1D2-0911FC321645}"/>
</file>

<file path=customXml/itemProps2.xml><?xml version="1.0" encoding="utf-8"?>
<ds:datastoreItem xmlns:ds="http://schemas.openxmlformats.org/officeDocument/2006/customXml" ds:itemID="{C618E6BD-6DF0-4EBC-BDDB-B4C3BEE17EA8}"/>
</file>

<file path=customXml/itemProps3.xml><?xml version="1.0" encoding="utf-8"?>
<ds:datastoreItem xmlns:ds="http://schemas.openxmlformats.org/officeDocument/2006/customXml" ds:itemID="{E50BC258-325C-4E2D-ADA4-586D7AD6EC0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574</Words>
  <Application>Microsoft Office PowerPoint</Application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129</cp:revision>
  <dcterms:created xsi:type="dcterms:W3CDTF">2022-01-20T04:34:58Z</dcterms:created>
  <dcterms:modified xsi:type="dcterms:W3CDTF">2024-03-25T07:06:41Z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