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7579650-D568-4B24-8DB9-11C8A32649AF}"/>
</file>

<file path=customXml/itemProps2.xml><?xml version="1.0" encoding="utf-8"?>
<ds:datastoreItem xmlns:ds="http://schemas.openxmlformats.org/officeDocument/2006/customXml" ds:itemID="{E1D60CC1-F3BB-4F41-8463-1351B16CB98D}"/>
</file>

<file path=customXml/itemProps3.xml><?xml version="1.0" encoding="utf-8"?>
<ds:datastoreItem xmlns:ds="http://schemas.openxmlformats.org/officeDocument/2006/customXml" ds:itemID="{7EF5EA93-ED72-4DB9-A777-948C0E7D093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668</TotalTime>
  <Words>202</Words>
  <Application>Microsoft Office PowerPoint</Application>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108</cp:revision>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