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36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82093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757210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4E9499-E022-63DE-B120-9DA9FF31DE6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2B6609D-7832-4F21-BB32-F01B5DFA09D1}"/>
</file>

<file path=customXml/itemProps2.xml><?xml version="1.0" encoding="utf-8"?>
<ds:datastoreItem xmlns:ds="http://schemas.openxmlformats.org/officeDocument/2006/customXml" ds:itemID="{31C9FA7C-A67A-4701-99A0-509BCDF9451B}"/>
</file>

<file path=customXml/itemProps3.xml><?xml version="1.0" encoding="utf-8"?>
<ds:datastoreItem xmlns:ds="http://schemas.openxmlformats.org/officeDocument/2006/customXml" ds:itemID="{DF32DB4B-1A06-42BD-893F-76687ED8A4D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</TotalTime>
  <Words>97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102</cp:revision>
  <cp:lastPrinted>2022-11-24T07:25:00Z</cp:lastPrinted>
  <dcterms:created xsi:type="dcterms:W3CDTF">2022-01-20T04:34:58Z</dcterms:created>
  <dcterms:modified xsi:type="dcterms:W3CDTF">2025-01-24T02:08:02Z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