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8C77C-EB84-4B87-AF00-2B4B7F9D5C90}" v="29" dt="2022-11-28T04:49:42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生活保護法による医療機関等の指定について（指定業務通知書）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08" y="2559724"/>
            <a:ext cx="5756163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下記のとおり生活保護法に基づく医療機関等として指定しました。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F562BAE-16BF-48C8-8DE0-A300625BF22A}"/>
              </a:ext>
            </a:extLst>
          </p:cNvPr>
          <p:cNvSpPr/>
          <p:nvPr/>
        </p:nvSpPr>
        <p:spPr>
          <a:xfrm>
            <a:off x="57264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aphicFrame>
        <p:nvGraphicFramePr>
          <p:cNvPr id="54" name="表 2">
            <a:extLst>
              <a:ext uri="{FF2B5EF4-FFF2-40B4-BE49-F238E27FC236}">
                <a16:creationId xmlns:a16="http://schemas.microsoft.com/office/drawing/2014/main" id="{2BC883B4-FD8F-4694-AEEA-C19B984D5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518468"/>
              </p:ext>
            </p:extLst>
          </p:nvPr>
        </p:nvGraphicFramePr>
        <p:xfrm>
          <a:off x="587466" y="3663872"/>
          <a:ext cx="5673708" cy="453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506">
                  <a:extLst>
                    <a:ext uri="{9D8B030D-6E8A-4147-A177-3AD203B41FA5}">
                      <a16:colId xmlns:a16="http://schemas.microsoft.com/office/drawing/2014/main" val="2846804480"/>
                    </a:ext>
                  </a:extLst>
                </a:gridCol>
                <a:gridCol w="4297202">
                  <a:extLst>
                    <a:ext uri="{9D8B030D-6E8A-4147-A177-3AD203B41FA5}">
                      <a16:colId xmlns:a16="http://schemas.microsoft.com/office/drawing/2014/main" val="284296276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　　　称</a:t>
                      </a:r>
                      <a:endParaRPr kumimoji="1" lang="en-US" altLang="ja-JP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49638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在　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49907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科　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141929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開　　設　　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50883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　定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4334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91486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03270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15B54B62-E8D5-431E-B6A3-CF992D95C7D8}"/>
              </a:ext>
            </a:extLst>
          </p:cNvPr>
          <p:cNvSpPr/>
          <p:nvPr/>
        </p:nvSpPr>
        <p:spPr>
          <a:xfrm>
            <a:off x="2198478" y="3927396"/>
            <a:ext cx="6345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機関名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037263C-770F-4839-9C89-D42F0644E458}"/>
              </a:ext>
            </a:extLst>
          </p:cNvPr>
          <p:cNvSpPr/>
          <p:nvPr/>
        </p:nvSpPr>
        <p:spPr>
          <a:xfrm>
            <a:off x="2198478" y="522361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診療科目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37165D7-339F-4E84-886A-CC032840E41D}"/>
              </a:ext>
            </a:extLst>
          </p:cNvPr>
          <p:cNvSpPr/>
          <p:nvPr/>
        </p:nvSpPr>
        <p:spPr>
          <a:xfrm>
            <a:off x="2198478" y="4575506"/>
            <a:ext cx="441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D2043C1-C281-454C-B617-A1CC8C6BE254}"/>
              </a:ext>
            </a:extLst>
          </p:cNvPr>
          <p:cNvSpPr/>
          <p:nvPr/>
        </p:nvSpPr>
        <p:spPr>
          <a:xfrm>
            <a:off x="2198477" y="651983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3351363-AA2E-4DF4-AEE8-DA6591C3C0D1}"/>
              </a:ext>
            </a:extLst>
          </p:cNvPr>
          <p:cNvSpPr/>
          <p:nvPr/>
        </p:nvSpPr>
        <p:spPr>
          <a:xfrm>
            <a:off x="2198477" y="7167946"/>
            <a:ext cx="7627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BE0CFA1-4BB0-458B-A282-5F50FB11702E}"/>
              </a:ext>
            </a:extLst>
          </p:cNvPr>
          <p:cNvSpPr/>
          <p:nvPr/>
        </p:nvSpPr>
        <p:spPr>
          <a:xfrm>
            <a:off x="2198476" y="5863513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開設者名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FB17B6-783D-457C-91AC-F139A4BC2B6D}"/>
              </a:ext>
            </a:extLst>
          </p:cNvPr>
          <p:cNvSpPr/>
          <p:nvPr/>
        </p:nvSpPr>
        <p:spPr>
          <a:xfrm>
            <a:off x="2198476" y="7824269"/>
            <a:ext cx="6345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指定年月日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0094418-8F63-46A5-973A-6DB7CE23D0EE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D4034DC-CDBA-4F1B-92F0-570A16B89B9C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58B0DC48-C23A-43E0-906E-9AD446EB029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4BDAAFA-045E-4754-9A6D-411FED8BB83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780920C2-D2AC-4430-9584-D18E5E08BED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9C63541-EC63-4E03-B2A4-606352BAA4B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6CABC0F4-D01A-405E-93D7-54DF7BF5CCC5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6D4CD705-F3D7-4B5B-8894-9150D3C59AD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1EA42826-0164-4A54-B541-BE3CE4446B93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B2C665F-295F-4B43-9501-9C39C61EFB45}"/>
</file>

<file path=customXml/itemProps2.xml><?xml version="1.0" encoding="utf-8"?>
<ds:datastoreItem xmlns:ds="http://schemas.openxmlformats.org/officeDocument/2006/customXml" ds:itemID="{B9DDB5F0-530A-48FE-85AC-0C3CEBF4499F}"/>
</file>

<file path=customXml/itemProps3.xml><?xml version="1.0" encoding="utf-8"?>
<ds:datastoreItem xmlns:ds="http://schemas.openxmlformats.org/officeDocument/2006/customXml" ds:itemID="{37516544-6D89-45A9-856B-8D19DE47B33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99</Words>
  <Application>Microsoft Office PowerPoint</Application>
  <PresentationFormat>A4 210 x 297 mm</PresentationFormat>
  <Paragraphs>39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90</cp:revision>
  <dcterms:created xsi:type="dcterms:W3CDTF">2022-01-20T04:34:58Z</dcterms:created>
  <dcterms:modified xsi:type="dcterms:W3CDTF">2023-03-10T07:00:03Z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