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1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BD09F69-EF6A-424A-B767-D4F7ACD58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73947"/>
              </p:ext>
            </p:extLst>
          </p:nvPr>
        </p:nvGraphicFramePr>
        <p:xfrm>
          <a:off x="550776" y="1189998"/>
          <a:ext cx="5769063" cy="5338657"/>
        </p:xfrm>
        <a:graphic>
          <a:graphicData uri="http://schemas.openxmlformats.org/drawingml/2006/table">
            <a:tbl>
              <a:tblPr/>
              <a:tblGrid>
                <a:gridCol w="107986">
                  <a:extLst>
                    <a:ext uri="{9D8B030D-6E8A-4147-A177-3AD203B41FA5}">
                      <a16:colId xmlns:a16="http://schemas.microsoft.com/office/drawing/2014/main" val="2194164581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323346966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182445753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804665420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2729749810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4045039221"/>
                    </a:ext>
                  </a:extLst>
                </a:gridCol>
                <a:gridCol w="693728">
                  <a:extLst>
                    <a:ext uri="{9D8B030D-6E8A-4147-A177-3AD203B41FA5}">
                      <a16:colId xmlns:a16="http://schemas.microsoft.com/office/drawing/2014/main" val="3783583093"/>
                    </a:ext>
                  </a:extLst>
                </a:gridCol>
                <a:gridCol w="497389">
                  <a:extLst>
                    <a:ext uri="{9D8B030D-6E8A-4147-A177-3AD203B41FA5}">
                      <a16:colId xmlns:a16="http://schemas.microsoft.com/office/drawing/2014/main" val="3801529241"/>
                    </a:ext>
                  </a:extLst>
                </a:gridCol>
                <a:gridCol w="431943">
                  <a:extLst>
                    <a:ext uri="{9D8B030D-6E8A-4147-A177-3AD203B41FA5}">
                      <a16:colId xmlns:a16="http://schemas.microsoft.com/office/drawing/2014/main" val="3224308712"/>
                    </a:ext>
                  </a:extLst>
                </a:gridCol>
                <a:gridCol w="235606">
                  <a:extLst>
                    <a:ext uri="{9D8B030D-6E8A-4147-A177-3AD203B41FA5}">
                      <a16:colId xmlns:a16="http://schemas.microsoft.com/office/drawing/2014/main" val="3269732212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2439800660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509791766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799588560"/>
                    </a:ext>
                  </a:extLst>
                </a:gridCol>
                <a:gridCol w="575924">
                  <a:extLst>
                    <a:ext uri="{9D8B030D-6E8A-4147-A177-3AD203B41FA5}">
                      <a16:colId xmlns:a16="http://schemas.microsoft.com/office/drawing/2014/main" val="2333521545"/>
                    </a:ext>
                  </a:extLst>
                </a:gridCol>
                <a:gridCol w="195767">
                  <a:extLst>
                    <a:ext uri="{9D8B030D-6E8A-4147-A177-3AD203B41FA5}">
                      <a16:colId xmlns:a16="http://schemas.microsoft.com/office/drawing/2014/main" val="3486149323"/>
                    </a:ext>
                  </a:extLst>
                </a:gridCol>
                <a:gridCol w="537227">
                  <a:extLst>
                    <a:ext uri="{9D8B030D-6E8A-4147-A177-3AD203B41FA5}">
                      <a16:colId xmlns:a16="http://schemas.microsoft.com/office/drawing/2014/main" val="3514342386"/>
                    </a:ext>
                  </a:extLst>
                </a:gridCol>
                <a:gridCol w="196338">
                  <a:extLst>
                    <a:ext uri="{9D8B030D-6E8A-4147-A177-3AD203B41FA5}">
                      <a16:colId xmlns:a16="http://schemas.microsoft.com/office/drawing/2014/main" val="137203991"/>
                    </a:ext>
                  </a:extLst>
                </a:gridCol>
                <a:gridCol w="615192">
                  <a:extLst>
                    <a:ext uri="{9D8B030D-6E8A-4147-A177-3AD203B41FA5}">
                      <a16:colId xmlns:a16="http://schemas.microsoft.com/office/drawing/2014/main" val="2996563866"/>
                    </a:ext>
                  </a:extLst>
                </a:gridCol>
                <a:gridCol w="183248">
                  <a:extLst>
                    <a:ext uri="{9D8B030D-6E8A-4147-A177-3AD203B41FA5}">
                      <a16:colId xmlns:a16="http://schemas.microsoft.com/office/drawing/2014/main" val="1667168568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743796217"/>
                    </a:ext>
                  </a:extLst>
                </a:gridCol>
              </a:tblGrid>
              <a:tr h="1460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3394731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indent="541338" algn="l" fontAlgn="ctr">
                        <a:tabLst>
                          <a:tab pos="1257300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検診命令書</a:t>
                      </a:r>
                    </a:p>
                  </a:txBody>
                  <a:tcPr marL="114300" marR="1143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8891833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7875155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1302134"/>
                  </a:ext>
                </a:extLst>
              </a:tr>
              <a:tr h="2071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5788280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0333170"/>
                  </a:ext>
                </a:extLst>
              </a:tr>
              <a:tr h="1909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発行自治体名称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発行役職名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142545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発行者氏名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0347634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9829639"/>
                  </a:ext>
                </a:extLst>
              </a:tr>
              <a:tr h="3566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下記により検査を受けて下さい。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448429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検診を受ける日時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6789935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検診を受ける場所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37511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検診を行う医療機関の名称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497003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742524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担当医師等氏名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9850664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検診理由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290928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備考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453923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31892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検診を受けるときは、この書類を持参して下さい。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971429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条第１項の規定にもとづくものです。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883247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17">
                  <a:txBody>
                    <a:bodyPr/>
                    <a:lstStyle/>
                    <a:p>
                      <a:pPr marL="0" indent="0" algn="l" fontAlgn="ctr">
                        <a:buAutoNum type="arabicPlain" startAt="3"/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この検診命令を受けないと、同条第５項の規定により、あなたの保護申請が却下され、またはあなたに対す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182563" algn="l" fontAlgn="ctr">
                        <a:buNone/>
                        <a:tabLst>
                          <a:tab pos="182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る保護が変更、停止若しくは廃止される場合があります。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28225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863392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この検診命令について疑問がある場合には、福祉事務所に相談して下さい。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5333269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9205126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EC3ACE6-0C80-44E1-A6D8-A65C11904C88}"/>
              </a:ext>
            </a:extLst>
          </p:cNvPr>
          <p:cNvSpPr/>
          <p:nvPr/>
        </p:nvSpPr>
        <p:spPr>
          <a:xfrm>
            <a:off x="5741988" y="2217619"/>
            <a:ext cx="468312" cy="46831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2E47990-94A4-4B28-96E1-B59CEF80928E}"/>
              </a:ext>
            </a:extLst>
          </p:cNvPr>
          <p:cNvSpPr/>
          <p:nvPr/>
        </p:nvSpPr>
        <p:spPr>
          <a:xfrm>
            <a:off x="575842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C4760E8-9E6D-4069-B189-15DE21722EFC}"/>
              </a:ext>
            </a:extLst>
          </p:cNvPr>
          <p:cNvSpPr/>
          <p:nvPr/>
        </p:nvSpPr>
        <p:spPr>
          <a:xfrm>
            <a:off x="773842" y="2454679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38EF3C-CF67-4EE3-B26E-C7B6F3E328E9}"/>
              </a:ext>
            </a:extLst>
          </p:cNvPr>
          <p:cNvSpPr/>
          <p:nvPr/>
        </p:nvSpPr>
        <p:spPr>
          <a:xfrm>
            <a:off x="2044535" y="2463946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FCD9AC-21E7-4629-A3DB-9CA4C5386974}"/>
              </a:ext>
            </a:extLst>
          </p:cNvPr>
          <p:cNvSpPr/>
          <p:nvPr/>
        </p:nvSpPr>
        <p:spPr>
          <a:xfrm>
            <a:off x="3809573" y="2310143"/>
            <a:ext cx="88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DB68107-45BF-45CD-BA9A-299060695920}"/>
              </a:ext>
            </a:extLst>
          </p:cNvPr>
          <p:cNvSpPr/>
          <p:nvPr/>
        </p:nvSpPr>
        <p:spPr>
          <a:xfrm>
            <a:off x="4750274" y="23101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FDDE61-458E-4982-9573-4C9B480BA225}"/>
              </a:ext>
            </a:extLst>
          </p:cNvPr>
          <p:cNvSpPr/>
          <p:nvPr/>
        </p:nvSpPr>
        <p:spPr>
          <a:xfrm>
            <a:off x="4750274" y="247583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D41BDB2-2142-4836-A31B-1A011FA59E90}"/>
              </a:ext>
            </a:extLst>
          </p:cNvPr>
          <p:cNvSpPr/>
          <p:nvPr/>
        </p:nvSpPr>
        <p:spPr>
          <a:xfrm>
            <a:off x="1972921" y="2160638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35D03DC-1333-45CA-87C7-9B5F54ABB098}"/>
              </a:ext>
            </a:extLst>
          </p:cNvPr>
          <p:cNvSpPr/>
          <p:nvPr/>
        </p:nvSpPr>
        <p:spPr>
          <a:xfrm>
            <a:off x="958980" y="1761249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EE34DED-3283-4055-B302-412DBA96B7F0}"/>
              </a:ext>
            </a:extLst>
          </p:cNvPr>
          <p:cNvSpPr/>
          <p:nvPr/>
        </p:nvSpPr>
        <p:spPr>
          <a:xfrm>
            <a:off x="958980" y="1951780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96A9FCE-ED3B-4961-BC39-6B7DBC549A6E}"/>
              </a:ext>
            </a:extLst>
          </p:cNvPr>
          <p:cNvSpPr/>
          <p:nvPr/>
        </p:nvSpPr>
        <p:spPr>
          <a:xfrm>
            <a:off x="958980" y="2152820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50C1846-DD18-4C68-B1A8-5C71ED05F38F}"/>
              </a:ext>
            </a:extLst>
          </p:cNvPr>
          <p:cNvSpPr/>
          <p:nvPr/>
        </p:nvSpPr>
        <p:spPr>
          <a:xfrm>
            <a:off x="2695531" y="327233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13921C9-0551-4995-99FB-797587D5ED33}"/>
              </a:ext>
            </a:extLst>
          </p:cNvPr>
          <p:cNvSpPr/>
          <p:nvPr/>
        </p:nvSpPr>
        <p:spPr>
          <a:xfrm>
            <a:off x="2693384" y="352124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検診場所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88BA3C5-CD34-4766-A08A-EAC75FC6824C}"/>
              </a:ext>
            </a:extLst>
          </p:cNvPr>
          <p:cNvSpPr/>
          <p:nvPr/>
        </p:nvSpPr>
        <p:spPr>
          <a:xfrm>
            <a:off x="2693384" y="3759872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C7152E-E8AA-4C0B-BEF7-A9006A2A594E}"/>
              </a:ext>
            </a:extLst>
          </p:cNvPr>
          <p:cNvSpPr/>
          <p:nvPr/>
        </p:nvSpPr>
        <p:spPr>
          <a:xfrm>
            <a:off x="2693384" y="4024814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医療機関住所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1408176-2438-4154-B80D-892D5C72FDF5}"/>
              </a:ext>
            </a:extLst>
          </p:cNvPr>
          <p:cNvSpPr/>
          <p:nvPr/>
        </p:nvSpPr>
        <p:spPr>
          <a:xfrm>
            <a:off x="2693384" y="4246207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担当医師氏名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0934448-92E0-4666-A022-9A5D6AD48D07}"/>
              </a:ext>
            </a:extLst>
          </p:cNvPr>
          <p:cNvSpPr/>
          <p:nvPr/>
        </p:nvSpPr>
        <p:spPr>
          <a:xfrm>
            <a:off x="2693384" y="4486168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検診理由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86F8D91-E7FA-4D6E-9536-16CD771828C5}"/>
              </a:ext>
            </a:extLst>
          </p:cNvPr>
          <p:cNvSpPr/>
          <p:nvPr/>
        </p:nvSpPr>
        <p:spPr>
          <a:xfrm>
            <a:off x="2693384" y="4726129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3EF1F30-B075-4B66-AA49-A17D77E6AEBB}"/>
              </a:ext>
            </a:extLst>
          </p:cNvPr>
          <p:cNvSpPr/>
          <p:nvPr/>
        </p:nvSpPr>
        <p:spPr>
          <a:xfrm>
            <a:off x="3683984" y="3272334"/>
            <a:ext cx="540354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検診時刻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7F0B24-3145-434A-B023-F629D86E6F8D}"/>
              </a:ext>
            </a:extLst>
          </p:cNvPr>
          <p:cNvGrpSpPr/>
          <p:nvPr/>
        </p:nvGrpSpPr>
        <p:grpSpPr>
          <a:xfrm>
            <a:off x="4998826" y="573846"/>
            <a:ext cx="1315893" cy="441113"/>
            <a:chOff x="4863031" y="699804"/>
            <a:chExt cx="1315893" cy="441113"/>
          </a:xfrm>
          <a:noFill/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88200FC-B797-4119-8A9C-ABB2FFCBCA0C}"/>
                </a:ext>
              </a:extLst>
            </p:cNvPr>
            <p:cNvSpPr/>
            <p:nvPr/>
          </p:nvSpPr>
          <p:spPr>
            <a:xfrm>
              <a:off x="4863031" y="699804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D937C953-428D-4542-A149-A90DBA768DF4}"/>
                </a:ext>
              </a:extLst>
            </p:cNvPr>
            <p:cNvSpPr/>
            <p:nvPr/>
          </p:nvSpPr>
          <p:spPr>
            <a:xfrm>
              <a:off x="4863031" y="969279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C974868-6937-46DA-9AB4-DBEB2BD47545}"/>
                </a:ext>
              </a:extLst>
            </p:cNvPr>
            <p:cNvSpPr/>
            <p:nvPr/>
          </p:nvSpPr>
          <p:spPr>
            <a:xfrm>
              <a:off x="5820650" y="968133"/>
              <a:ext cx="358274" cy="17163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交付</a:t>
              </a: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141DF95-1615-44EA-ACB0-DC167D2A1C04}"/>
              </a:ext>
            </a:extLst>
          </p:cNvPr>
          <p:cNvGrpSpPr/>
          <p:nvPr/>
        </p:nvGrpSpPr>
        <p:grpSpPr>
          <a:xfrm>
            <a:off x="4838611" y="7915273"/>
            <a:ext cx="1476108" cy="1400317"/>
            <a:chOff x="4403499" y="7832238"/>
            <a:chExt cx="1476108" cy="1400317"/>
          </a:xfrm>
          <a:noFill/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4E31867-6350-4CD7-8242-12A037B0B098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3DA4DDA-747F-4CEE-9B11-71FF909B6ABE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DE1A8C05-928C-43F6-A79F-51684C43451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3E13CFDB-7D46-434F-9B52-265F42D61B2B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E607CF3-7BFB-4A97-9BCB-5D048A977F14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B380B59F-B3E1-4D89-8690-997DB9F6FC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026ED55A-852B-4971-A550-B005784855E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71DCB50-1F90-451E-867A-141C21AC98A4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1831601-6DFB-43E3-ADB0-E620B4E83297}"/>
                </a:ext>
              </a:extLst>
            </p:cNvPr>
            <p:cNvSpPr/>
            <p:nvPr/>
          </p:nvSpPr>
          <p:spPr>
            <a:xfrm>
              <a:off x="4492543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876DAF5B-60A4-4373-880C-7B1DDBFE8953}"/>
                </a:ext>
              </a:extLst>
            </p:cNvPr>
            <p:cNvSpPr/>
            <p:nvPr/>
          </p:nvSpPr>
          <p:spPr>
            <a:xfrm>
              <a:off x="4485589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5628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3DCB165-8D73-4211-A4A3-610F3D954D6A}"/>
</file>

<file path=customXml/itemProps2.xml><?xml version="1.0" encoding="utf-8"?>
<ds:datastoreItem xmlns:ds="http://schemas.openxmlformats.org/officeDocument/2006/customXml" ds:itemID="{22E46157-1D33-4306-B1BB-42CE8D148AD3}"/>
</file>

<file path=customXml/itemProps3.xml><?xml version="1.0" encoding="utf-8"?>
<ds:datastoreItem xmlns:ds="http://schemas.openxmlformats.org/officeDocument/2006/customXml" ds:itemID="{8EAF9A47-771E-482A-9996-61D6A639DCC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287</Words>
  <Application>Microsoft Office PowerPoint</Application>
  <PresentationFormat>A4 210 x 297 mm</PresentationFormat>
  <Paragraphs>130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69</cp:revision>
  <dcterms:created xsi:type="dcterms:W3CDTF">2022-01-20T04:34:58Z</dcterms:created>
  <dcterms:modified xsi:type="dcterms:W3CDTF">2023-03-10T00:29:09Z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295a8feb-6419-4411-b529-b83e55ab7823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