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DF2AA4-129F-41E9-916A-349F59097E4E}"/>
</file>

<file path=customXml/itemProps2.xml><?xml version="1.0" encoding="utf-8"?>
<ds:datastoreItem xmlns:ds="http://schemas.openxmlformats.org/officeDocument/2006/customXml" ds:itemID="{13269489-3EE2-4112-8A8B-23327DA9D9CE}"/>
</file>

<file path=customXml/itemProps3.xml><?xml version="1.0" encoding="utf-8"?>
<ds:datastoreItem xmlns:ds="http://schemas.openxmlformats.org/officeDocument/2006/customXml" ds:itemID="{B8960761-DCD3-4667-972E-A0F52B1574A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107</cp:revision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