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ECE114F-5665-4122-8593-8314FE604F0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ECE114F-5665-4122-8593-8314FE604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7455" y="3228765"/>
            <a:ext cx="57592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次のとおり証明します。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AE53E76-AE8B-4DF8-8C9A-135473073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48645"/>
              </p:ext>
            </p:extLst>
          </p:nvPr>
        </p:nvGraphicFramePr>
        <p:xfrm>
          <a:off x="551100" y="3507086"/>
          <a:ext cx="5757767" cy="4780107"/>
        </p:xfrm>
        <a:graphic>
          <a:graphicData uri="http://schemas.openxmlformats.org/drawingml/2006/table">
            <a:tbl>
              <a:tblPr/>
              <a:tblGrid>
                <a:gridCol w="306000">
                  <a:extLst>
                    <a:ext uri="{9D8B030D-6E8A-4147-A177-3AD203B41FA5}">
                      <a16:colId xmlns:a16="http://schemas.microsoft.com/office/drawing/2014/main" val="2956866641"/>
                    </a:ext>
                  </a:extLst>
                </a:gridCol>
                <a:gridCol w="326301">
                  <a:extLst>
                    <a:ext uri="{9D8B030D-6E8A-4147-A177-3AD203B41FA5}">
                      <a16:colId xmlns:a16="http://schemas.microsoft.com/office/drawing/2014/main" val="2073028880"/>
                    </a:ext>
                  </a:extLst>
                </a:gridCol>
                <a:gridCol w="167898">
                  <a:extLst>
                    <a:ext uri="{9D8B030D-6E8A-4147-A177-3AD203B41FA5}">
                      <a16:colId xmlns:a16="http://schemas.microsoft.com/office/drawing/2014/main" val="580487622"/>
                    </a:ext>
                  </a:extLst>
                </a:gridCol>
                <a:gridCol w="797952">
                  <a:extLst>
                    <a:ext uri="{9D8B030D-6E8A-4147-A177-3AD203B41FA5}">
                      <a16:colId xmlns:a16="http://schemas.microsoft.com/office/drawing/2014/main" val="2588099659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464151280"/>
                    </a:ext>
                  </a:extLst>
                </a:gridCol>
                <a:gridCol w="68524">
                  <a:extLst>
                    <a:ext uri="{9D8B030D-6E8A-4147-A177-3AD203B41FA5}">
                      <a16:colId xmlns:a16="http://schemas.microsoft.com/office/drawing/2014/main" val="259142080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516360975"/>
                    </a:ext>
                  </a:extLst>
                </a:gridCol>
                <a:gridCol w="287146">
                  <a:extLst>
                    <a:ext uri="{9D8B030D-6E8A-4147-A177-3AD203B41FA5}">
                      <a16:colId xmlns:a16="http://schemas.microsoft.com/office/drawing/2014/main" val="3972914038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1049972366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2232530182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1439380884"/>
                    </a:ext>
                  </a:extLst>
                </a:gridCol>
              </a:tblGrid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歳）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職務内容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職名及び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115400"/>
                  </a:ext>
                </a:extLst>
              </a:tr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734477"/>
                  </a:ext>
                </a:extLst>
              </a:tr>
              <a:tr h="236799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　　　与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　　本　　給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fontAlgn="ctr">
                        <a:tabLst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　　　除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得　　税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defTabSz="685800" rtl="0" eaLnBrk="1" fontAlgn="ctr" latinLnBrk="0" hangingPunct="1">
                        <a:tabLst/>
                      </a:pPr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96264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　給（日分）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  康  保  険  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07976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　族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厚生年金保険料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02910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　域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雇用保険料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63915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982663" algn="l" fontAlgn="ctr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手当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915807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交通費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36660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67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26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78481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12944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050966"/>
                  </a:ext>
                </a:extLst>
              </a:tr>
              <a:tr h="5322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590498"/>
                  </a:ext>
                </a:extLst>
              </a:tr>
              <a:tr h="2184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  引　  支　  給　  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　要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352177"/>
                  </a:ext>
                </a:extLst>
              </a:tr>
              <a:tr h="218450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defTabSz="685800" rtl="0" eaLnBrk="1" fontAlgn="ctr" latinLnBrk="0" hangingPunct="1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124535"/>
                  </a:ext>
                </a:extLst>
              </a:tr>
              <a:tr h="218450"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648097"/>
                  </a:ext>
                </a:extLst>
              </a:tr>
              <a:tr h="717767">
                <a:tc gridSpan="1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（備考）事実と違ったことを証明した場合には、生活保護法第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条の規定によって処罰されることがありますから御注意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7188"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下さい。</a:t>
                      </a:r>
                    </a:p>
                  </a:txBody>
                  <a:tcPr marL="18000" marR="18000" marT="36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50399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36127" y="873420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28593" y="8382171"/>
            <a:ext cx="625475" cy="128588"/>
          </a:xfrm>
          <a:prstGeom prst="rect">
            <a:avLst/>
          </a:prstGeom>
          <a:solidFill>
            <a:schemeClr val="bg1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526262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849940"/>
            <a:ext cx="158475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給与証明書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91F1FCA-F8C5-4C21-95E4-9D1EA9D7EE5F}"/>
              </a:ext>
            </a:extLst>
          </p:cNvPr>
          <p:cNvGrpSpPr/>
          <p:nvPr/>
        </p:nvGrpSpPr>
        <p:grpSpPr>
          <a:xfrm>
            <a:off x="579267" y="1375775"/>
            <a:ext cx="1527587" cy="296099"/>
            <a:chOff x="4074450" y="1176404"/>
            <a:chExt cx="1527587" cy="296099"/>
          </a:xfrm>
          <a:solidFill>
            <a:schemeClr val="bg1"/>
          </a:solidFill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33E3AA4-61D2-4797-B758-2DA3446E15B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F4629A2-D0FF-42E4-BF66-1DB288BE7F0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0A53E63-A8FE-4C99-90FD-C51EF4C2DBF9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6F61BAC-DCB1-4EF7-8560-1FBA2F0E78C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50970C9-2165-426F-AFC3-924927F2F407}"/>
              </a:ext>
            </a:extLst>
          </p:cNvPr>
          <p:cNvSpPr txBox="1"/>
          <p:nvPr/>
        </p:nvSpPr>
        <p:spPr>
          <a:xfrm>
            <a:off x="4277214" y="1958837"/>
            <a:ext cx="203165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　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事業所（雇主）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08EB0F6-2BA2-4631-B839-1E3771F77136}"/>
              </a:ext>
            </a:extLst>
          </p:cNvPr>
          <p:cNvSpPr txBox="1"/>
          <p:nvPr/>
        </p:nvSpPr>
        <p:spPr>
          <a:xfrm>
            <a:off x="4277214" y="1624437"/>
            <a:ext cx="203165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D11DF31-F272-4486-8E0E-EB2159AD96E1}"/>
              </a:ext>
            </a:extLst>
          </p:cNvPr>
          <p:cNvSpPr/>
          <p:nvPr/>
        </p:nvSpPr>
        <p:spPr>
          <a:xfrm>
            <a:off x="1315032" y="3618746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52686A3-6EE1-4CBB-87B7-9A19EF797622}"/>
              </a:ext>
            </a:extLst>
          </p:cNvPr>
          <p:cNvSpPr/>
          <p:nvPr/>
        </p:nvSpPr>
        <p:spPr>
          <a:xfrm>
            <a:off x="1315032" y="4000781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AAD23A1-FAD9-4650-9CEC-3E5EE3C6257C}"/>
              </a:ext>
            </a:extLst>
          </p:cNvPr>
          <p:cNvSpPr/>
          <p:nvPr/>
        </p:nvSpPr>
        <p:spPr>
          <a:xfrm>
            <a:off x="3590925" y="3618746"/>
            <a:ext cx="285750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A36D2B7-6DE0-4CB7-97F8-342CB8BD1CF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solidFill>
            <a:schemeClr val="bg1"/>
          </a:solidFill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34E3AAA1-02CB-4484-84B2-4FA069446D3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0A214C-5B07-417F-ADAA-08C23FB1DA0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CEDF52E-C1E3-4AA7-92D2-386452669396}"/>
              </a:ext>
            </a:extLst>
          </p:cNvPr>
          <p:cNvSpPr/>
          <p:nvPr/>
        </p:nvSpPr>
        <p:spPr>
          <a:xfrm>
            <a:off x="571331" y="742836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7998254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2CA90B1-4FC3-4815-A900-1A9EFD1BC9E5}"/>
</file>

<file path=customXml/itemProps2.xml><?xml version="1.0" encoding="utf-8"?>
<ds:datastoreItem xmlns:ds="http://schemas.openxmlformats.org/officeDocument/2006/customXml" ds:itemID="{16F5A0F5-9863-4849-BAEF-9FD6CF253596}"/>
</file>

<file path=customXml/itemProps3.xml><?xml version="1.0" encoding="utf-8"?>
<ds:datastoreItem xmlns:ds="http://schemas.openxmlformats.org/officeDocument/2006/customXml" ds:itemID="{7E327A60-8F9E-4B3B-A1C4-72CD8450C97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195</Words>
  <Application>Microsoft Office PowerPoint</Application>
  <PresentationFormat>A4 210 x 297 mm</PresentationFormat>
  <Paragraphs>85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41</cp:revision>
  <dcterms:created xsi:type="dcterms:W3CDTF">2022-01-20T04:34:58Z</dcterms:created>
  <dcterms:modified xsi:type="dcterms:W3CDTF">2024-03-25T06:46:29Z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3582eb29-877c-4525-ba06-7a365643e9e7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