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39116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EB44F39-632D-4A54-AC9A-3E3F4360065E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A9A6B57-2768-4F53-8676-9964BC35581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A980FF2-1808-4AF2-BAE0-6C1DAE4DDF0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6427E96-D0B8-438C-B00C-F96802A26355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5A2EE0E-E23E-4146-A2A1-972AF0D46EBB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BDA6F34-6036-4175-BE95-7AE1C97EFC99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EB11D6B-A42F-41F7-81A9-6448B80D71D9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08B9A20-D5FF-406D-8E5C-AC9AAB9887E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20C10E58-E4F8-4FDC-8817-CB1460F99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条調査回答書（銀行本店一括）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D46D5D1-15FF-4039-88FE-E0EDD44455FB}"/>
              </a:ext>
            </a:extLst>
          </p:cNvPr>
          <p:cNvSpPr/>
          <p:nvPr/>
        </p:nvSpPr>
        <p:spPr>
          <a:xfrm>
            <a:off x="3063558" y="879827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510D9E80-7014-4D01-ABCA-2AF22DA15AD8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9C81252-FAC3-4853-AA6D-538C09D64602}"/>
              </a:ext>
            </a:extLst>
          </p:cNvPr>
          <p:cNvSpPr/>
          <p:nvPr/>
        </p:nvSpPr>
        <p:spPr>
          <a:xfrm>
            <a:off x="4134051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BE443607-3C2B-46E9-B808-DFB456D3F0CE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2B4894B-46A0-407C-9D13-A10784577366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23E3DB4-C275-4524-A111-5F33FD5D50BA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2DC22B8-4C6E-40C3-A827-04CB9F55C3E3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E464168-2F5E-431C-AFE0-BB4288B7859C}"/>
              </a:ext>
            </a:extLst>
          </p:cNvPr>
          <p:cNvSpPr/>
          <p:nvPr/>
        </p:nvSpPr>
        <p:spPr>
          <a:xfrm>
            <a:off x="4944251" y="8798273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B34E148-CFE1-4621-8724-186100CAB5E9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1374A0C4-DEA3-4E63-BC06-5DF3FF515D9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9D87637-A967-44C1-AD51-194723C1055B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1CF964D-776B-4553-8264-15239391F817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92A052A-8511-4231-92C9-36BDA1A7BC4D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8E085A8-6B77-40B6-A8EB-419B450925C2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A4C2F90-D9B2-42F5-8DB2-D553C0F2225C}"/>
              </a:ext>
            </a:extLst>
          </p:cNvPr>
          <p:cNvSpPr/>
          <p:nvPr/>
        </p:nvSpPr>
        <p:spPr>
          <a:xfrm>
            <a:off x="584807" y="4081706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2C79033-3002-45B0-BCE4-EC88AC8F9F24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6DE001-8C8A-4EDC-831C-EA8B4AB26241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725FC36-E8AB-4633-ACBD-539BA264115D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5A39091-F21F-4487-9E55-A38DE2983DA9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F71DC6-B0DD-415D-BB87-5EEC0AE587F7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B7501691-4712-4792-9833-752A62CECDE6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459F008-D5BC-455B-9EA9-240305C49160}"/>
              </a:ext>
            </a:extLst>
          </p:cNvPr>
          <p:cNvSpPr/>
          <p:nvPr/>
        </p:nvSpPr>
        <p:spPr>
          <a:xfrm>
            <a:off x="3063558" y="9120481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0EF0AD6-1F15-4F0B-BB3C-2FFDE2FD43CC}"/>
</file>

<file path=customXml/itemProps2.xml><?xml version="1.0" encoding="utf-8"?>
<ds:datastoreItem xmlns:ds="http://schemas.openxmlformats.org/officeDocument/2006/customXml" ds:itemID="{4F06A7BE-876C-4496-9D10-051C2862027E}"/>
</file>

<file path=customXml/itemProps3.xml><?xml version="1.0" encoding="utf-8"?>
<ds:datastoreItem xmlns:ds="http://schemas.openxmlformats.org/officeDocument/2006/customXml" ds:itemID="{D8F05308-F95E-4C20-8BA1-BE5988227C0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133</Words>
  <Application>Microsoft Office PowerPoint</Application>
  <PresentationFormat>A4 210 x 297 mm</PresentationFormat>
  <Paragraphs>60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93</cp:revision>
  <dcterms:created xsi:type="dcterms:W3CDTF">2022-01-20T04:34:58Z</dcterms:created>
  <dcterms:modified xsi:type="dcterms:W3CDTF">2024-03-25T07:00:46Z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05a871ae-ea08-424a-9022-4347ab683248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