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4C01158-3C93-4E50-9589-0F996642986A}"/>
</file>

<file path=customXml/itemProps2.xml><?xml version="1.0" encoding="utf-8"?>
<ds:datastoreItem xmlns:ds="http://schemas.openxmlformats.org/officeDocument/2006/customXml" ds:itemID="{CC1C7B6F-FF82-43DE-B805-27F685237EC4}"/>
</file>

<file path=customXml/itemProps3.xml><?xml version="1.0" encoding="utf-8"?>
<ds:datastoreItem xmlns:ds="http://schemas.openxmlformats.org/officeDocument/2006/customXml" ds:itemID="{9002965E-06EE-43EE-BC44-2293BBE0B25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90</TotalTime>
  <Words>613</Words>
  <Application>Microsoft Office PowerPoint</Application>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44</cp:revision>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