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352" y="-3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7690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転記状況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671F81-E4E9-CD7B-7D2E-759395E94DB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BE9200-9AB5-4E67-A3CD-4AD40E4C0341}"/>
</file>

<file path=customXml/itemProps2.xml><?xml version="1.0" encoding="utf-8"?>
<ds:datastoreItem xmlns:ds="http://schemas.openxmlformats.org/officeDocument/2006/customXml" ds:itemID="{BCEB8BAE-A198-4E76-B89E-0110EE0C555A}"/>
</file>

<file path=customXml/itemProps3.xml><?xml version="1.0" encoding="utf-8"?>
<ds:datastoreItem xmlns:ds="http://schemas.openxmlformats.org/officeDocument/2006/customXml" ds:itemID="{D539B2D8-B93E-4120-9EB1-86B0C56805A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683</TotalTime>
  <Words>76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Koike, Kaoru (JP - AB 小池 薫)</cp:lastModifiedBy>
  <cp:revision>1</cp:revision>
  <cp:lastPrinted>2022-11-24T07:25:00Z</cp:lastPrinted>
  <dcterms:created xsi:type="dcterms:W3CDTF">2022-01-20T04:34:58Z</dcterms:created>
  <dcterms:modified xsi:type="dcterms:W3CDTF">2025-01-24T02:00:32Z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