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authors.xml" ContentType="application/vnd.ms-powerpoint.auth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6318" autoAdjust="0"/>
  </p:normalViewPr>
  <p:slideViewPr>
    <p:cSldViewPr snapToGrid="0" showGuides="1">
      <p:cViewPr>
        <p:scale>
          <a:sx n="66" d="100"/>
          <a:sy n="66" d="100"/>
        </p:scale>
        <p:origin x="1892" y="-668"/>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2690768709"/>
              </p:ext>
            </p:extLst>
          </p:nvPr>
        </p:nvGraphicFramePr>
        <p:xfrm>
          <a:off x="46898" y="2209278"/>
          <a:ext cx="6272948" cy="5525184"/>
        </p:xfrm>
        <a:graphic>
          <a:graphicData uri="http://schemas.openxmlformats.org/drawingml/2006/table">
            <a:tbl>
              <a:tblPr firstRow="1" firstCol="1" bandRow="1"/>
              <a:tblGrid>
                <a:gridCol w="162262">
                  <a:extLst>
                    <a:ext uri="{9D8B030D-6E8A-4147-A177-3AD203B41FA5}">
                      <a16:colId xmlns:a16="http://schemas.microsoft.com/office/drawing/2014/main" val="2406470120"/>
                    </a:ext>
                  </a:extLst>
                </a:gridCol>
                <a:gridCol w="162262">
                  <a:extLst>
                    <a:ext uri="{9D8B030D-6E8A-4147-A177-3AD203B41FA5}">
                      <a16:colId xmlns:a16="http://schemas.microsoft.com/office/drawing/2014/main" val="2190114655"/>
                    </a:ext>
                  </a:extLst>
                </a:gridCol>
                <a:gridCol w="364199">
                  <a:extLst>
                    <a:ext uri="{9D8B030D-6E8A-4147-A177-3AD203B41FA5}">
                      <a16:colId xmlns:a16="http://schemas.microsoft.com/office/drawing/2014/main" val="223743366"/>
                    </a:ext>
                  </a:extLst>
                </a:gridCol>
                <a:gridCol w="570034">
                  <a:extLst>
                    <a:ext uri="{9D8B030D-6E8A-4147-A177-3AD203B41FA5}">
                      <a16:colId xmlns:a16="http://schemas.microsoft.com/office/drawing/2014/main" val="1709120632"/>
                    </a:ext>
                  </a:extLst>
                </a:gridCol>
                <a:gridCol w="245704">
                  <a:extLst>
                    <a:ext uri="{9D8B030D-6E8A-4147-A177-3AD203B41FA5}">
                      <a16:colId xmlns:a16="http://schemas.microsoft.com/office/drawing/2014/main" val="355448999"/>
                    </a:ext>
                  </a:extLst>
                </a:gridCol>
                <a:gridCol w="148583">
                  <a:extLst>
                    <a:ext uri="{9D8B030D-6E8A-4147-A177-3AD203B41FA5}">
                      <a16:colId xmlns:a16="http://schemas.microsoft.com/office/drawing/2014/main" val="3035921718"/>
                    </a:ext>
                  </a:extLst>
                </a:gridCol>
                <a:gridCol w="148583">
                  <a:extLst>
                    <a:ext uri="{9D8B030D-6E8A-4147-A177-3AD203B41FA5}">
                      <a16:colId xmlns:a16="http://schemas.microsoft.com/office/drawing/2014/main" val="3863139286"/>
                    </a:ext>
                  </a:extLst>
                </a:gridCol>
                <a:gridCol w="148583">
                  <a:extLst>
                    <a:ext uri="{9D8B030D-6E8A-4147-A177-3AD203B41FA5}">
                      <a16:colId xmlns:a16="http://schemas.microsoft.com/office/drawing/2014/main" val="3704505655"/>
                    </a:ext>
                  </a:extLst>
                </a:gridCol>
                <a:gridCol w="148583">
                  <a:extLst>
                    <a:ext uri="{9D8B030D-6E8A-4147-A177-3AD203B41FA5}">
                      <a16:colId xmlns:a16="http://schemas.microsoft.com/office/drawing/2014/main" val="1234211666"/>
                    </a:ext>
                  </a:extLst>
                </a:gridCol>
                <a:gridCol w="148583">
                  <a:extLst>
                    <a:ext uri="{9D8B030D-6E8A-4147-A177-3AD203B41FA5}">
                      <a16:colId xmlns:a16="http://schemas.microsoft.com/office/drawing/2014/main" val="309736132"/>
                    </a:ext>
                  </a:extLst>
                </a:gridCol>
                <a:gridCol w="91936">
                  <a:extLst>
                    <a:ext uri="{9D8B030D-6E8A-4147-A177-3AD203B41FA5}">
                      <a16:colId xmlns:a16="http://schemas.microsoft.com/office/drawing/2014/main" val="125465556"/>
                    </a:ext>
                  </a:extLst>
                </a:gridCol>
                <a:gridCol w="91936">
                  <a:extLst>
                    <a:ext uri="{9D8B030D-6E8A-4147-A177-3AD203B41FA5}">
                      <a16:colId xmlns:a16="http://schemas.microsoft.com/office/drawing/2014/main" val="4253022520"/>
                    </a:ext>
                  </a:extLst>
                </a:gridCol>
                <a:gridCol w="148583">
                  <a:extLst>
                    <a:ext uri="{9D8B030D-6E8A-4147-A177-3AD203B41FA5}">
                      <a16:colId xmlns:a16="http://schemas.microsoft.com/office/drawing/2014/main" val="608437125"/>
                    </a:ext>
                  </a:extLst>
                </a:gridCol>
                <a:gridCol w="148583">
                  <a:extLst>
                    <a:ext uri="{9D8B030D-6E8A-4147-A177-3AD203B41FA5}">
                      <a16:colId xmlns:a16="http://schemas.microsoft.com/office/drawing/2014/main" val="4284822197"/>
                    </a:ext>
                  </a:extLst>
                </a:gridCol>
                <a:gridCol w="148583">
                  <a:extLst>
                    <a:ext uri="{9D8B030D-6E8A-4147-A177-3AD203B41FA5}">
                      <a16:colId xmlns:a16="http://schemas.microsoft.com/office/drawing/2014/main" val="1887058449"/>
                    </a:ext>
                  </a:extLst>
                </a:gridCol>
                <a:gridCol w="148583">
                  <a:extLst>
                    <a:ext uri="{9D8B030D-6E8A-4147-A177-3AD203B41FA5}">
                      <a16:colId xmlns:a16="http://schemas.microsoft.com/office/drawing/2014/main" val="2559159823"/>
                    </a:ext>
                  </a:extLst>
                </a:gridCol>
                <a:gridCol w="91936">
                  <a:extLst>
                    <a:ext uri="{9D8B030D-6E8A-4147-A177-3AD203B41FA5}">
                      <a16:colId xmlns:a16="http://schemas.microsoft.com/office/drawing/2014/main" val="4093513532"/>
                    </a:ext>
                  </a:extLst>
                </a:gridCol>
                <a:gridCol w="91936">
                  <a:extLst>
                    <a:ext uri="{9D8B030D-6E8A-4147-A177-3AD203B41FA5}">
                      <a16:colId xmlns:a16="http://schemas.microsoft.com/office/drawing/2014/main" val="944454331"/>
                    </a:ext>
                  </a:extLst>
                </a:gridCol>
                <a:gridCol w="148583">
                  <a:extLst>
                    <a:ext uri="{9D8B030D-6E8A-4147-A177-3AD203B41FA5}">
                      <a16:colId xmlns:a16="http://schemas.microsoft.com/office/drawing/2014/main" val="2035617079"/>
                    </a:ext>
                  </a:extLst>
                </a:gridCol>
                <a:gridCol w="148583">
                  <a:extLst>
                    <a:ext uri="{9D8B030D-6E8A-4147-A177-3AD203B41FA5}">
                      <a16:colId xmlns:a16="http://schemas.microsoft.com/office/drawing/2014/main" val="1984068096"/>
                    </a:ext>
                  </a:extLst>
                </a:gridCol>
                <a:gridCol w="148583">
                  <a:extLst>
                    <a:ext uri="{9D8B030D-6E8A-4147-A177-3AD203B41FA5}">
                      <a16:colId xmlns:a16="http://schemas.microsoft.com/office/drawing/2014/main" val="1043852615"/>
                    </a:ext>
                  </a:extLst>
                </a:gridCol>
                <a:gridCol w="148583">
                  <a:extLst>
                    <a:ext uri="{9D8B030D-6E8A-4147-A177-3AD203B41FA5}">
                      <a16:colId xmlns:a16="http://schemas.microsoft.com/office/drawing/2014/main" val="3447058482"/>
                    </a:ext>
                  </a:extLst>
                </a:gridCol>
                <a:gridCol w="91936">
                  <a:extLst>
                    <a:ext uri="{9D8B030D-6E8A-4147-A177-3AD203B41FA5}">
                      <a16:colId xmlns:a16="http://schemas.microsoft.com/office/drawing/2014/main" val="1906192602"/>
                    </a:ext>
                  </a:extLst>
                </a:gridCol>
                <a:gridCol w="91936">
                  <a:extLst>
                    <a:ext uri="{9D8B030D-6E8A-4147-A177-3AD203B41FA5}">
                      <a16:colId xmlns:a16="http://schemas.microsoft.com/office/drawing/2014/main" val="682936008"/>
                    </a:ext>
                  </a:extLst>
                </a:gridCol>
                <a:gridCol w="148583">
                  <a:extLst>
                    <a:ext uri="{9D8B030D-6E8A-4147-A177-3AD203B41FA5}">
                      <a16:colId xmlns:a16="http://schemas.microsoft.com/office/drawing/2014/main" val="517281614"/>
                    </a:ext>
                  </a:extLst>
                </a:gridCol>
                <a:gridCol w="148583">
                  <a:extLst>
                    <a:ext uri="{9D8B030D-6E8A-4147-A177-3AD203B41FA5}">
                      <a16:colId xmlns:a16="http://schemas.microsoft.com/office/drawing/2014/main" val="3586797347"/>
                    </a:ext>
                  </a:extLst>
                </a:gridCol>
                <a:gridCol w="148583">
                  <a:extLst>
                    <a:ext uri="{9D8B030D-6E8A-4147-A177-3AD203B41FA5}">
                      <a16:colId xmlns:a16="http://schemas.microsoft.com/office/drawing/2014/main" val="595677390"/>
                    </a:ext>
                  </a:extLst>
                </a:gridCol>
                <a:gridCol w="91936">
                  <a:extLst>
                    <a:ext uri="{9D8B030D-6E8A-4147-A177-3AD203B41FA5}">
                      <a16:colId xmlns:a16="http://schemas.microsoft.com/office/drawing/2014/main" val="1468500544"/>
                    </a:ext>
                  </a:extLst>
                </a:gridCol>
                <a:gridCol w="91936">
                  <a:extLst>
                    <a:ext uri="{9D8B030D-6E8A-4147-A177-3AD203B41FA5}">
                      <a16:colId xmlns:a16="http://schemas.microsoft.com/office/drawing/2014/main" val="3318593825"/>
                    </a:ext>
                  </a:extLst>
                </a:gridCol>
                <a:gridCol w="91936">
                  <a:extLst>
                    <a:ext uri="{9D8B030D-6E8A-4147-A177-3AD203B41FA5}">
                      <a16:colId xmlns:a16="http://schemas.microsoft.com/office/drawing/2014/main" val="3354652968"/>
                    </a:ext>
                  </a:extLst>
                </a:gridCol>
                <a:gridCol w="91936">
                  <a:extLst>
                    <a:ext uri="{9D8B030D-6E8A-4147-A177-3AD203B41FA5}">
                      <a16:colId xmlns:a16="http://schemas.microsoft.com/office/drawing/2014/main" val="2527273679"/>
                    </a:ext>
                  </a:extLst>
                </a:gridCol>
                <a:gridCol w="148583">
                  <a:extLst>
                    <a:ext uri="{9D8B030D-6E8A-4147-A177-3AD203B41FA5}">
                      <a16:colId xmlns:a16="http://schemas.microsoft.com/office/drawing/2014/main" val="582840287"/>
                    </a:ext>
                  </a:extLst>
                </a:gridCol>
                <a:gridCol w="148583">
                  <a:extLst>
                    <a:ext uri="{9D8B030D-6E8A-4147-A177-3AD203B41FA5}">
                      <a16:colId xmlns:a16="http://schemas.microsoft.com/office/drawing/2014/main" val="113251418"/>
                    </a:ext>
                  </a:extLst>
                </a:gridCol>
                <a:gridCol w="148583">
                  <a:extLst>
                    <a:ext uri="{9D8B030D-6E8A-4147-A177-3AD203B41FA5}">
                      <a16:colId xmlns:a16="http://schemas.microsoft.com/office/drawing/2014/main" val="663794011"/>
                    </a:ext>
                  </a:extLst>
                </a:gridCol>
                <a:gridCol w="148583">
                  <a:extLst>
                    <a:ext uri="{9D8B030D-6E8A-4147-A177-3AD203B41FA5}">
                      <a16:colId xmlns:a16="http://schemas.microsoft.com/office/drawing/2014/main" val="96765606"/>
                    </a:ext>
                  </a:extLst>
                </a:gridCol>
                <a:gridCol w="148583">
                  <a:extLst>
                    <a:ext uri="{9D8B030D-6E8A-4147-A177-3AD203B41FA5}">
                      <a16:colId xmlns:a16="http://schemas.microsoft.com/office/drawing/2014/main" val="2282268822"/>
                    </a:ext>
                  </a:extLst>
                </a:gridCol>
                <a:gridCol w="148583">
                  <a:extLst>
                    <a:ext uri="{9D8B030D-6E8A-4147-A177-3AD203B41FA5}">
                      <a16:colId xmlns:a16="http://schemas.microsoft.com/office/drawing/2014/main" val="2744036134"/>
                    </a:ext>
                  </a:extLst>
                </a:gridCol>
                <a:gridCol w="148583">
                  <a:extLst>
                    <a:ext uri="{9D8B030D-6E8A-4147-A177-3AD203B41FA5}">
                      <a16:colId xmlns:a16="http://schemas.microsoft.com/office/drawing/2014/main" val="3240831439"/>
                    </a:ext>
                  </a:extLst>
                </a:gridCol>
                <a:gridCol w="148583">
                  <a:extLst>
                    <a:ext uri="{9D8B030D-6E8A-4147-A177-3AD203B41FA5}">
                      <a16:colId xmlns:a16="http://schemas.microsoft.com/office/drawing/2014/main" val="897056963"/>
                    </a:ext>
                  </a:extLst>
                </a:gridCol>
                <a:gridCol w="148583">
                  <a:extLst>
                    <a:ext uri="{9D8B030D-6E8A-4147-A177-3AD203B41FA5}">
                      <a16:colId xmlns:a16="http://schemas.microsoft.com/office/drawing/2014/main" val="2467646160"/>
                    </a:ext>
                  </a:extLst>
                </a:gridCol>
                <a:gridCol w="134552">
                  <a:extLst>
                    <a:ext uri="{9D8B030D-6E8A-4147-A177-3AD203B41FA5}">
                      <a16:colId xmlns:a16="http://schemas.microsoft.com/office/drawing/2014/main" val="885721748"/>
                    </a:ext>
                  </a:extLst>
                </a:gridCol>
              </a:tblGrid>
              <a:tr h="180423">
                <a:tc rowSpan="25">
                  <a:txBody>
                    <a:bodyPr/>
                    <a:lstStyle/>
                    <a:p>
                      <a:pPr marL="71755" marR="71755" algn="ctr">
                        <a:spcAft>
                          <a:spcPts val="0"/>
                        </a:spcAft>
                        <a:tabLst>
                          <a:tab pos="269240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3585191"/>
                  </a:ext>
                </a:extLst>
              </a:tr>
              <a:tr h="209652">
                <a:tc vMerge="1">
                  <a:txBody>
                    <a:bodyPr/>
                    <a:lstStyle/>
                    <a:p>
                      <a:endParaRPr kumimoji="1" lang="ja-JP" altLang="en-US"/>
                    </a:p>
                  </a:txBody>
                  <a:tcPr/>
                </a:tc>
                <a:tc rowSpan="13">
                  <a:txBody>
                    <a:bodyPr/>
                    <a:lstStyle/>
                    <a:p>
                      <a:pPr algn="ctr">
                        <a:lnSpc>
                          <a:spcPts val="1200"/>
                        </a:lnSpc>
                      </a:pPr>
                      <a:r>
                        <a:rPr lang="ja-JP" altLang="en-US"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3">
                  <a:txBody>
                    <a:bodyPr/>
                    <a:lstStyle/>
                    <a:p>
                      <a:pPr algn="just">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同意部位</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pc="-20" baseline="0"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5"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5"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extLst>
                  <a:ext uri="{0D108BD9-81ED-4DB2-BD59-A6C34878D82A}">
                    <a16:rowId xmlns:a16="http://schemas.microsoft.com/office/drawing/2014/main" val="3182315220"/>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施術回数</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2930513"/>
                  </a:ext>
                </a:extLst>
              </a:tr>
              <a:tr h="209652">
                <a:tc vMerge="1">
                  <a:txBody>
                    <a:bodyPr/>
                    <a:lstStyle/>
                    <a:p>
                      <a:endParaRPr kumimoji="1" lang="ja-JP" altLang="en-US"/>
                    </a:p>
                  </a:txBody>
                  <a:tcPr/>
                </a:tc>
                <a:tc vMerge="1">
                  <a:txBody>
                    <a:bodyPr/>
                    <a:lstStyle/>
                    <a:p>
                      <a:endParaRPr kumimoji="1" lang="ja-JP" altLang="en-US"/>
                    </a:p>
                  </a:txBody>
                  <a:tcPr/>
                </a:tc>
                <a:tc rowSpan="5">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just">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96216437"/>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10910793"/>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714197132"/>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9</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35639106"/>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人以上）</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048228715"/>
                  </a:ext>
                </a:extLst>
              </a:tr>
              <a:tr h="180423">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22761">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marL="114300" marR="0" lvl="0" indent="-114300" algn="just" defTabSz="685800" rtl="0" eaLnBrk="1" fontAlgn="auto" latinLnBrk="0" hangingPunct="1">
                        <a:lnSpc>
                          <a:spcPts val="12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③温罨法・電気光線器具（加算）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87710750"/>
                  </a:ext>
                </a:extLst>
              </a:tr>
              <a:tr h="21474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3">
                  <a:txBody>
                    <a:bodyPr/>
                    <a:lstStyle/>
                    <a:p>
                      <a:pPr algn="just"/>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b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同意部位</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206088">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施術回数</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93674979"/>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pPr algn="just"/>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465040083"/>
                  </a:ext>
                </a:extLst>
              </a:tr>
              <a:tr h="209652">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⑤特別地域（加算）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638344143"/>
                  </a:ext>
                </a:extLst>
              </a:tr>
              <a:tr h="180423">
                <a:tc vMerge="1">
                  <a:txBody>
                    <a:bodyPr/>
                    <a:lstStyle/>
                    <a:p>
                      <a:endParaRPr kumimoji="1" lang="ja-JP" altLang="en-US"/>
                    </a:p>
                  </a:txBody>
                  <a:tcPr/>
                </a:tc>
                <a:tc gridSpan="4">
                  <a:txBody>
                    <a:bodyPr/>
                    <a:lstStyle/>
                    <a:p>
                      <a:pPr indent="-66040"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⑥往　療　料</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288677">
                <a:tc vMerge="1">
                  <a:txBody>
                    <a:bodyPr/>
                    <a:lstStyle/>
                    <a:p>
                      <a:endParaRPr kumimoji="1" lang="ja-JP" altLang="en-US"/>
                    </a:p>
                  </a:txBody>
                  <a:tcPr/>
                </a:tc>
                <a:tc gridSpan="4">
                  <a:txBody>
                    <a:bodyPr/>
                    <a:lstStyle/>
                    <a:p>
                      <a:pPr marL="10795"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⑦施術報告書交付料</a:t>
                      </a:r>
                    </a:p>
                    <a:p>
                      <a:pPr marL="10795" algn="just">
                        <a:lnSpc>
                          <a:spcPts val="1200"/>
                        </a:lnSpc>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年　　月分</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206088">
                <a:tc vMerge="1">
                  <a:txBody>
                    <a:bodyPr/>
                    <a:lstStyle/>
                    <a:p>
                      <a:endParaRPr kumimoji="1" lang="ja-JP" altLang="en-US"/>
                    </a:p>
                  </a:txBody>
                  <a:tcPr/>
                </a:tc>
                <a:tc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baseline="0" dirty="0">
                        <a:solidFill>
                          <a:schemeClr val="tx1"/>
                        </a:solidFill>
                      </a:endParaRPr>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6600916"/>
                  </a:ext>
                </a:extLst>
              </a:tr>
              <a:tr h="61544">
                <a:tc vMerge="1">
                  <a:txBody>
                    <a:bodyPr/>
                    <a:lstStyle/>
                    <a:p>
                      <a:endParaRPr kumimoji="1" lang="ja-JP" altLang="en-US"/>
                    </a:p>
                  </a:txBody>
                  <a:tcPr/>
                </a:tc>
                <a:tc rowSpan="2"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vMerge="1">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341381030"/>
                  </a:ext>
                </a:extLst>
              </a:tr>
              <a:tr h="297302">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8729991"/>
                  </a:ext>
                </a:extLst>
              </a:tr>
              <a:tr h="358846">
                <a:tc vMerge="1">
                  <a:txBody>
                    <a:bodyPr/>
                    <a:lstStyle/>
                    <a:p>
                      <a:endParaRPr kumimoji="1" lang="ja-JP" altLang="en-US"/>
                    </a:p>
                  </a:txBody>
                  <a:tcPr/>
                </a:tc>
                <a:tc gridSpan="40">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lang="ja-JP" sz="9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94161444"/>
                  </a:ext>
                </a:extLst>
              </a:tr>
              <a:tr h="144339">
                <a:tc vMerge="1">
                  <a:txBody>
                    <a:bodyPr/>
                    <a:lstStyle/>
                    <a:p>
                      <a:endParaRPr kumimoji="1" lang="ja-JP" altLang="en-US"/>
                    </a:p>
                  </a:txBody>
                  <a:tcPr/>
                </a:tc>
                <a:tc rowSpan="2"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　合　計　金　額　（①＋②＋③＋④＋⑤＋⑥＋⑦）</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gridSpan="7">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099513"/>
                  </a:ext>
                </a:extLst>
              </a:tr>
              <a:tr h="180423">
                <a:tc vMerge="1">
                  <a:txBody>
                    <a:bodyPr/>
                    <a:lstStyle/>
                    <a:p>
                      <a:endParaRPr kumimoji="1" lang="ja-JP" altLang="en-US"/>
                    </a:p>
                  </a:txBody>
                  <a:tcPr/>
                </a:tc>
                <a:tc gridSpan="2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17342160"/>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⑨　社　保　負　担（ 　　　　　　　）</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22930069"/>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⑩　本　人　支　払　額</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6518117"/>
                  </a:ext>
                </a:extLst>
              </a:tr>
              <a:tr h="180423">
                <a:tc vMerge="1">
                  <a:txBody>
                    <a:bodyPr/>
                    <a:lstStyle/>
                    <a:p>
                      <a:endParaRPr kumimoji="1" lang="ja-JP" altLang="en-US"/>
                    </a:p>
                  </a:txBody>
                  <a:tcPr/>
                </a:tc>
                <a:tc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⑪　差引請求（支払）金額　（⑧－⑨－⑩）</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8758142"/>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942338689"/>
              </p:ext>
            </p:extLst>
          </p:nvPr>
        </p:nvGraphicFramePr>
        <p:xfrm>
          <a:off x="46900" y="982468"/>
          <a:ext cx="6274906" cy="1224000"/>
        </p:xfrm>
        <a:graphic>
          <a:graphicData uri="http://schemas.openxmlformats.org/drawingml/2006/table">
            <a:tbl>
              <a:tblPr/>
              <a:tblGrid>
                <a:gridCol w="324243">
                  <a:extLst>
                    <a:ext uri="{9D8B030D-6E8A-4147-A177-3AD203B41FA5}">
                      <a16:colId xmlns:a16="http://schemas.microsoft.com/office/drawing/2014/main" val="1703130"/>
                    </a:ext>
                  </a:extLst>
                </a:gridCol>
                <a:gridCol w="1167275">
                  <a:extLst>
                    <a:ext uri="{9D8B030D-6E8A-4147-A177-3AD203B41FA5}">
                      <a16:colId xmlns:a16="http://schemas.microsoft.com/office/drawing/2014/main" val="2492279941"/>
                    </a:ext>
                  </a:extLst>
                </a:gridCol>
                <a:gridCol w="1388861">
                  <a:extLst>
                    <a:ext uri="{9D8B030D-6E8A-4147-A177-3AD203B41FA5}">
                      <a16:colId xmlns:a16="http://schemas.microsoft.com/office/drawing/2014/main" val="1248600279"/>
                    </a:ext>
                  </a:extLst>
                </a:gridCol>
                <a:gridCol w="2342770">
                  <a:extLst>
                    <a:ext uri="{9D8B030D-6E8A-4147-A177-3AD203B41FA5}">
                      <a16:colId xmlns:a16="http://schemas.microsoft.com/office/drawing/2014/main" val="1472770666"/>
                    </a:ext>
                  </a:extLst>
                </a:gridCol>
                <a:gridCol w="1051757">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31985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0907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430995"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163980"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815727"/>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36543" y="9703437"/>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14707" y="109471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24319"/>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555905"/>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710307" y="15126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281668" y="1506514"/>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011715"/>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2547111"/>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022719"/>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361824"/>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404667" y="781770"/>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410154" y="71907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586833337"/>
              </p:ext>
            </p:extLst>
          </p:nvPr>
        </p:nvGraphicFramePr>
        <p:xfrm>
          <a:off x="36748" y="9146609"/>
          <a:ext cx="6272938" cy="519430"/>
        </p:xfrm>
        <a:graphic>
          <a:graphicData uri="http://schemas.openxmlformats.org/drawingml/2006/table">
            <a:tbl>
              <a:tblPr firstRow="1" firstCol="1" bandRow="1"/>
              <a:tblGrid>
                <a:gridCol w="337335">
                  <a:extLst>
                    <a:ext uri="{9D8B030D-6E8A-4147-A177-3AD203B41FA5}">
                      <a16:colId xmlns:a16="http://schemas.microsoft.com/office/drawing/2014/main" val="1719117572"/>
                    </a:ext>
                  </a:extLst>
                </a:gridCol>
                <a:gridCol w="1862543">
                  <a:extLst>
                    <a:ext uri="{9D8B030D-6E8A-4147-A177-3AD203B41FA5}">
                      <a16:colId xmlns:a16="http://schemas.microsoft.com/office/drawing/2014/main" val="1569814812"/>
                    </a:ext>
                  </a:extLst>
                </a:gridCol>
                <a:gridCol w="777178">
                  <a:extLst>
                    <a:ext uri="{9D8B030D-6E8A-4147-A177-3AD203B41FA5}">
                      <a16:colId xmlns:a16="http://schemas.microsoft.com/office/drawing/2014/main" val="395759475"/>
                    </a:ext>
                  </a:extLst>
                </a:gridCol>
                <a:gridCol w="300156">
                  <a:extLst>
                    <a:ext uri="{9D8B030D-6E8A-4147-A177-3AD203B41FA5}">
                      <a16:colId xmlns:a16="http://schemas.microsoft.com/office/drawing/2014/main" val="3258383162"/>
                    </a:ext>
                  </a:extLst>
                </a:gridCol>
                <a:gridCol w="1402235">
                  <a:extLst>
                    <a:ext uri="{9D8B030D-6E8A-4147-A177-3AD203B41FA5}">
                      <a16:colId xmlns:a16="http://schemas.microsoft.com/office/drawing/2014/main" val="107681898"/>
                    </a:ext>
                  </a:extLst>
                </a:gridCol>
                <a:gridCol w="1593491">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4985884" y="9347149"/>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4985884" y="9518525"/>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670537" y="83166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319856"/>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430895" y="11754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053106" y="100401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047779" y="116750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009075" y="13506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1733494" y="1512670"/>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2961421" y="155655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405595" y="2032546"/>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2978225" y="2038613"/>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499840" y="2030175"/>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575155" y="7202231"/>
            <a:ext cx="587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398687" y="739928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604319" y="9209407"/>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604319" y="9518525"/>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297078" y="9352686"/>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498037" y="9384496"/>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830476"/>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826432"/>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55599"/>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45252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2948346" y="7199702"/>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 name="正方形/長方形 6">
            <a:extLst>
              <a:ext uri="{FF2B5EF4-FFF2-40B4-BE49-F238E27FC236}">
                <a16:creationId xmlns:a16="http://schemas.microsoft.com/office/drawing/2014/main" id="{1542FE66-85DA-743C-EAA4-7EEC8834778D}"/>
              </a:ext>
            </a:extLst>
          </p:cNvPr>
          <p:cNvSpPr/>
          <p:nvPr/>
        </p:nvSpPr>
        <p:spPr>
          <a:xfrm>
            <a:off x="401840" y="77459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graphicFrame>
        <p:nvGraphicFramePr>
          <p:cNvPr id="22" name="表 21">
            <a:extLst>
              <a:ext uri="{FF2B5EF4-FFF2-40B4-BE49-F238E27FC236}">
                <a16:creationId xmlns:a16="http://schemas.microsoft.com/office/drawing/2014/main" id="{9B9E138B-9F3F-83A1-ED85-1AA62BE11C3E}"/>
              </a:ext>
            </a:extLst>
          </p:cNvPr>
          <p:cNvGraphicFramePr>
            <a:graphicFrameLocks noGrp="1"/>
          </p:cNvGraphicFramePr>
          <p:nvPr>
            <p:extLst>
              <p:ext uri="{D42A27DB-BD31-4B8C-83A1-F6EECF244321}">
                <p14:modId xmlns:p14="http://schemas.microsoft.com/office/powerpoint/2010/main" val="2841978906"/>
              </p:ext>
            </p:extLst>
          </p:nvPr>
        </p:nvGraphicFramePr>
        <p:xfrm>
          <a:off x="46898" y="7735636"/>
          <a:ext cx="3453783" cy="1389133"/>
        </p:xfrm>
        <a:graphic>
          <a:graphicData uri="http://schemas.openxmlformats.org/drawingml/2006/table">
            <a:tbl>
              <a:tblPr firstRow="1" firstCol="1" bandRow="1"/>
              <a:tblGrid>
                <a:gridCol w="157256">
                  <a:extLst>
                    <a:ext uri="{9D8B030D-6E8A-4147-A177-3AD203B41FA5}">
                      <a16:colId xmlns:a16="http://schemas.microsoft.com/office/drawing/2014/main" val="140566653"/>
                    </a:ext>
                  </a:extLst>
                </a:gridCol>
                <a:gridCol w="3296527">
                  <a:extLst>
                    <a:ext uri="{9D8B030D-6E8A-4147-A177-3AD203B41FA5}">
                      <a16:colId xmlns:a16="http://schemas.microsoft.com/office/drawing/2014/main" val="19897433"/>
                    </a:ext>
                  </a:extLst>
                </a:gridCol>
              </a:tblGrid>
              <a:tr h="1389133">
                <a:tc>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spcAft>
                          <a:spcPts val="200"/>
                        </a:spcAft>
                      </a:pP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marL="0" indent="2867025" algn="just">
                        <a:spcAft>
                          <a:spcPts val="200"/>
                        </a:spcAft>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8713101"/>
                  </a:ext>
                </a:extLst>
              </a:tr>
            </a:tbl>
          </a:graphicData>
        </a:graphic>
      </p:graphicFrame>
      <p:sp>
        <p:nvSpPr>
          <p:cNvPr id="23" name="正方形/長方形 22">
            <a:extLst>
              <a:ext uri="{FF2B5EF4-FFF2-40B4-BE49-F238E27FC236}">
                <a16:creationId xmlns:a16="http://schemas.microsoft.com/office/drawing/2014/main" id="{93CB7673-C737-D02B-FAAE-F21C5E686133}"/>
              </a:ext>
            </a:extLst>
          </p:cNvPr>
          <p:cNvSpPr/>
          <p:nvPr/>
        </p:nvSpPr>
        <p:spPr>
          <a:xfrm>
            <a:off x="279345" y="7964284"/>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EC621DB5-A738-E35D-D447-C5D79FB792EC}"/>
              </a:ext>
            </a:extLst>
          </p:cNvPr>
          <p:cNvSpPr/>
          <p:nvPr/>
        </p:nvSpPr>
        <p:spPr>
          <a:xfrm>
            <a:off x="1252766" y="7964284"/>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7" name="正方形/長方形 26">
            <a:extLst>
              <a:ext uri="{FF2B5EF4-FFF2-40B4-BE49-F238E27FC236}">
                <a16:creationId xmlns:a16="http://schemas.microsoft.com/office/drawing/2014/main" id="{E7B4547C-377D-6C0E-35A7-C4164CDD3AD5}"/>
              </a:ext>
            </a:extLst>
          </p:cNvPr>
          <p:cNvSpPr/>
          <p:nvPr/>
        </p:nvSpPr>
        <p:spPr>
          <a:xfrm>
            <a:off x="1252766" y="814716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27EC48DB-74D2-5EDD-13BA-92660D6726F1}"/>
              </a:ext>
            </a:extLst>
          </p:cNvPr>
          <p:cNvSpPr/>
          <p:nvPr/>
        </p:nvSpPr>
        <p:spPr>
          <a:xfrm>
            <a:off x="1930928" y="8147164"/>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9" name="正方形/長方形 28">
            <a:extLst>
              <a:ext uri="{FF2B5EF4-FFF2-40B4-BE49-F238E27FC236}">
                <a16:creationId xmlns:a16="http://schemas.microsoft.com/office/drawing/2014/main" id="{CB3DEACB-F5FF-EB8D-C648-B43A6F2FCA7B}"/>
              </a:ext>
            </a:extLst>
          </p:cNvPr>
          <p:cNvSpPr/>
          <p:nvPr/>
        </p:nvSpPr>
        <p:spPr>
          <a:xfrm>
            <a:off x="1252767" y="8791098"/>
            <a:ext cx="959814" cy="2367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l"/>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30" name="正方形/長方形 29">
            <a:extLst>
              <a:ext uri="{FF2B5EF4-FFF2-40B4-BE49-F238E27FC236}">
                <a16:creationId xmlns:a16="http://schemas.microsoft.com/office/drawing/2014/main" id="{BFA75C2F-1455-9465-CADF-EC20F288469E}"/>
              </a:ext>
            </a:extLst>
          </p:cNvPr>
          <p:cNvSpPr/>
          <p:nvPr/>
        </p:nvSpPr>
        <p:spPr>
          <a:xfrm>
            <a:off x="1252766" y="8544718"/>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sp>
        <p:nvSpPr>
          <p:cNvPr id="76" name="正方形/長方形 75">
            <a:extLst>
              <a:ext uri="{FF2B5EF4-FFF2-40B4-BE49-F238E27FC236}">
                <a16:creationId xmlns:a16="http://schemas.microsoft.com/office/drawing/2014/main" id="{B25F7E5F-EB5C-AA57-CAAE-A112030055F4}"/>
              </a:ext>
            </a:extLst>
          </p:cNvPr>
          <p:cNvSpPr/>
          <p:nvPr/>
        </p:nvSpPr>
        <p:spPr>
          <a:xfrm>
            <a:off x="279345" y="855810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78" name="正方形/長方形 77">
            <a:extLst>
              <a:ext uri="{FF2B5EF4-FFF2-40B4-BE49-F238E27FC236}">
                <a16:creationId xmlns:a16="http://schemas.microsoft.com/office/drawing/2014/main" id="{D67F7C58-334C-1FB8-EEB2-A8CC98F584E3}"/>
              </a:ext>
            </a:extLst>
          </p:cNvPr>
          <p:cNvSpPr/>
          <p:nvPr/>
        </p:nvSpPr>
        <p:spPr>
          <a:xfrm>
            <a:off x="292350" y="8735256"/>
            <a:ext cx="658045" cy="1033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80" name="正方形/長方形 79">
            <a:extLst>
              <a:ext uri="{FF2B5EF4-FFF2-40B4-BE49-F238E27FC236}">
                <a16:creationId xmlns:a16="http://schemas.microsoft.com/office/drawing/2014/main" id="{CDCA3106-DFED-A549-116D-8C59A197D9F2}"/>
              </a:ext>
            </a:extLst>
          </p:cNvPr>
          <p:cNvSpPr/>
          <p:nvPr/>
        </p:nvSpPr>
        <p:spPr>
          <a:xfrm>
            <a:off x="292350" y="886485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5" name="表 4">
            <a:extLst>
              <a:ext uri="{FF2B5EF4-FFF2-40B4-BE49-F238E27FC236}">
                <a16:creationId xmlns:a16="http://schemas.microsoft.com/office/drawing/2014/main" id="{4638686A-6C64-0F8E-51CD-F70469BB1565}"/>
              </a:ext>
            </a:extLst>
          </p:cNvPr>
          <p:cNvGraphicFramePr>
            <a:graphicFrameLocks noGrp="1"/>
          </p:cNvGraphicFramePr>
          <p:nvPr>
            <p:extLst>
              <p:ext uri="{D42A27DB-BD31-4B8C-83A1-F6EECF244321}">
                <p14:modId xmlns:p14="http://schemas.microsoft.com/office/powerpoint/2010/main" val="3921274686"/>
              </p:ext>
            </p:extLst>
          </p:nvPr>
        </p:nvGraphicFramePr>
        <p:xfrm>
          <a:off x="3498037" y="7733789"/>
          <a:ext cx="2811649" cy="1389133"/>
        </p:xfrm>
        <a:graphic>
          <a:graphicData uri="http://schemas.openxmlformats.org/drawingml/2006/table">
            <a:tbl>
              <a:tblPr firstRow="1" firstCol="1" bandRow="1"/>
              <a:tblGrid>
                <a:gridCol w="170880">
                  <a:extLst>
                    <a:ext uri="{9D8B030D-6E8A-4147-A177-3AD203B41FA5}">
                      <a16:colId xmlns:a16="http://schemas.microsoft.com/office/drawing/2014/main" val="145213234"/>
                    </a:ext>
                  </a:extLst>
                </a:gridCol>
                <a:gridCol w="2640769">
                  <a:extLst>
                    <a:ext uri="{9D8B030D-6E8A-4147-A177-3AD203B41FA5}">
                      <a16:colId xmlns:a16="http://schemas.microsoft.com/office/drawing/2014/main" val="2848080915"/>
                    </a:ext>
                  </a:extLst>
                </a:gridCol>
              </a:tblGrid>
              <a:tr h="1389133">
                <a:tc>
                  <a:txBody>
                    <a:bodyPr/>
                    <a:lstStyle/>
                    <a:p>
                      <a:pPr marL="71755" marR="71755" algn="l">
                        <a:spcAft>
                          <a:spcPts val="0"/>
                        </a:spcAft>
                      </a:pPr>
                      <a:r>
                        <a:rPr lang="ja-JP" altLang="en-US"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　　　</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6" name="正方形/長方形 5">
            <a:extLst>
              <a:ext uri="{FF2B5EF4-FFF2-40B4-BE49-F238E27FC236}">
                <a16:creationId xmlns:a16="http://schemas.microsoft.com/office/drawing/2014/main" id="{B63C7D92-F069-AC6F-6482-7BD95B8B14DA}"/>
              </a:ext>
            </a:extLst>
          </p:cNvPr>
          <p:cNvSpPr/>
          <p:nvPr/>
        </p:nvSpPr>
        <p:spPr>
          <a:xfrm>
            <a:off x="4813435" y="8246136"/>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8" name="正方形/長方形 7">
            <a:extLst>
              <a:ext uri="{FF2B5EF4-FFF2-40B4-BE49-F238E27FC236}">
                <a16:creationId xmlns:a16="http://schemas.microsoft.com/office/drawing/2014/main" id="{82474BD0-A364-D1A2-38D0-9653BEF61335}"/>
              </a:ext>
            </a:extLst>
          </p:cNvPr>
          <p:cNvSpPr/>
          <p:nvPr/>
        </p:nvSpPr>
        <p:spPr>
          <a:xfrm>
            <a:off x="3720806" y="8511476"/>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あん摩・マッサージ師名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F8237A74-99F6-367A-7276-0F65222772E5}"/>
              </a:ext>
            </a:extLst>
          </p:cNvPr>
          <p:cNvSpPr/>
          <p:nvPr/>
        </p:nvSpPr>
        <p:spPr>
          <a:xfrm>
            <a:off x="3720805" y="8679178"/>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980926"/>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223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B222EDC-2F69-4A90-B76B-3165EC2261DE}"/>
</file>

<file path=customXml/itemProps2.xml><?xml version="1.0" encoding="utf-8"?>
<ds:datastoreItem xmlns:ds="http://schemas.openxmlformats.org/officeDocument/2006/customXml" ds:itemID="{CED83887-BA11-4BAB-879E-9534DFFDD25E}"/>
</file>

<file path=customXml/itemProps3.xml><?xml version="1.0" encoding="utf-8"?>
<ds:datastoreItem xmlns:ds="http://schemas.openxmlformats.org/officeDocument/2006/customXml" ds:itemID="{152931AA-C407-435A-88D6-06BDA874C75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5049</TotalTime>
  <Words>1122</Words>
  <Application>Microsoft Office PowerPoint</Application>
  <PresentationFormat>A4 210 x 297 mm</PresentationFormat>
  <Paragraphs>227</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115</cp:revision>
  <dcterms:created xsi:type="dcterms:W3CDTF">2022-01-20T04:34:58Z</dcterms:created>
  <dcterms:modified xsi:type="dcterms:W3CDTF">2025-01-24T02:19:45Z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