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D95AD82-1DAE-4047-BAFB-03D40EB2C61B}"/>
</file>

<file path=customXml/itemProps2.xml><?xml version="1.0" encoding="utf-8"?>
<ds:datastoreItem xmlns:ds="http://schemas.openxmlformats.org/officeDocument/2006/customXml" ds:itemID="{7B7A96AD-416A-4663-9FD5-4DAC908BBD1E}"/>
</file>

<file path=customXml/itemProps3.xml><?xml version="1.0" encoding="utf-8"?>
<ds:datastoreItem xmlns:ds="http://schemas.openxmlformats.org/officeDocument/2006/customXml" ds:itemID="{E6DE7B60-AD5F-4925-B911-ACBD09DE705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