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5410E66-899C-4252-9170-25D74B94538A}"/>
</file>

<file path=customXml/itemProps2.xml><?xml version="1.0" encoding="utf-8"?>
<ds:datastoreItem xmlns:ds="http://schemas.openxmlformats.org/officeDocument/2006/customXml" ds:itemID="{75789D70-347C-4636-85AD-4C3CC0CFFC68}"/>
</file>

<file path=customXml/itemProps3.xml><?xml version="1.0" encoding="utf-8"?>
<ds:datastoreItem xmlns:ds="http://schemas.openxmlformats.org/officeDocument/2006/customXml" ds:itemID="{632CD1B5-4CEB-455B-89A2-08C9DEC70AD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Application>Microsoft Office PowerPoint</Application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25</cp:revision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