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972" y="36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724252"/>
              </p:ext>
            </p:extLst>
          </p:nvPr>
        </p:nvGraphicFramePr>
        <p:xfrm>
          <a:off x="551747" y="2030095"/>
          <a:ext cx="5764867" cy="672754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>
                        <a:tabLst>
                          <a:tab pos="901700" algn="l"/>
                        </a:tabLst>
                      </a:pP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700881" y="8816212"/>
            <a:ext cx="1470025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CD6C5F6D-AAC9-4A74-8F7F-E6CC19EBBF26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317FB451-C590-4F1E-BD18-BD22CBF2536C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D79673BA-33FB-4760-9447-968CDCCFD890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CF5EC15C-BA96-4CEB-87FB-A901B29BF4F3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442136B4-FCB1-4E3C-A276-428EB36AE5EC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8ED196F2-A306-46DF-BE18-BE7C284CA0CA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20CB1F82-B352-4518-B3A2-517370D61BDB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6B96E87E-800E-4C05-BB3C-C5325A63D7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条調査回答書（その他）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E7EEEBDC-1D2E-4E6B-B665-350B04E347A1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C958DDB4-0F0E-46E9-A546-1C0F9753309A}"/>
              </a:ext>
            </a:extLst>
          </p:cNvPr>
          <p:cNvSpPr/>
          <p:nvPr/>
        </p:nvSpPr>
        <p:spPr>
          <a:xfrm>
            <a:off x="3063557" y="9120481"/>
            <a:ext cx="7321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B792BC5-8E05-48C8-BA36-056A9E602779}"/>
              </a:ext>
            </a:extLst>
          </p:cNvPr>
          <p:cNvSpPr/>
          <p:nvPr/>
        </p:nvSpPr>
        <p:spPr>
          <a:xfrm>
            <a:off x="3063557" y="8780234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60168EFA-BEFA-4370-88F2-B39CAE195CD2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5B8566FA-4273-415E-AC61-343E5C37A6F4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E126B8D5-BC03-432A-8533-6E164A23BC7A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F634016-EA30-4142-9AA6-1B867C8846D4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5C2CAA37-64DE-41A0-9FB3-5BD1C2123435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1C234B2-98DD-40D8-BBB1-EFDEA83977EB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365A650-E624-419D-82C9-21882E9670CC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BA5781B3-9B68-4134-B8CB-B42202DBFB02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258E6F2-8B2F-4DAF-8121-0AED39D76DE3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A32B3DB-7765-4F30-AC58-2A9675C864A1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8EBEA58-1894-4819-90F8-A10C30B844A5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9557B74-F737-416E-9F2B-37D094DD4BAC}"/>
              </a:ext>
            </a:extLst>
          </p:cNvPr>
          <p:cNvSpPr/>
          <p:nvPr/>
        </p:nvSpPr>
        <p:spPr>
          <a:xfrm>
            <a:off x="584807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9D9C16D-4F6C-412F-B6C5-0B0FF2B331CF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091C529-C7C1-4F18-B256-09B504155D30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F9FF5D93-B43F-4BFB-9744-F0D9803E1C7E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AE20CC61-1351-4062-AE67-91B0FE39AC22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E74F0D47-D1C2-4315-B557-FD552D0C764E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618B4A3E-6F01-43FE-B84E-1B64E0823D45}"/>
              </a:ext>
            </a:extLst>
          </p:cNvPr>
          <p:cNvSpPr/>
          <p:nvPr/>
        </p:nvSpPr>
        <p:spPr>
          <a:xfrm>
            <a:off x="2514405" y="3183413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39BE22B2-8B63-46A6-BCA1-6FCC0D55537A}"/>
              </a:ext>
            </a:extLst>
          </p:cNvPr>
          <p:cNvSpPr/>
          <p:nvPr/>
        </p:nvSpPr>
        <p:spPr>
          <a:xfrm>
            <a:off x="2510146" y="3344517"/>
            <a:ext cx="1066995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　　　　　　　　　　考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DF06665-200C-4688-A190-7D2BB2661C90}"/>
              </a:ext>
            </a:extLst>
          </p:cNvPr>
          <p:cNvSpPr/>
          <p:nvPr/>
        </p:nvSpPr>
        <p:spPr>
          <a:xfrm>
            <a:off x="4944251" y="9120481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C3D982A-1311-4DF5-AEA7-A75EA8199ADD}"/>
</file>

<file path=customXml/itemProps2.xml><?xml version="1.0" encoding="utf-8"?>
<ds:datastoreItem xmlns:ds="http://schemas.openxmlformats.org/officeDocument/2006/customXml" ds:itemID="{3CECF09B-B5A8-4A6E-977A-7E8ADBD3D676}"/>
</file>

<file path=customXml/itemProps3.xml><?xml version="1.0" encoding="utf-8"?>
<ds:datastoreItem xmlns:ds="http://schemas.openxmlformats.org/officeDocument/2006/customXml" ds:itemID="{1CD630C2-07A6-4370-81AC-A3EBBE17A264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</TotalTime>
  <Words>121</Words>
  <Application>Microsoft Office PowerPoint</Application>
  <PresentationFormat>A4 210 x 297 mm</PresentationFormat>
  <Paragraphs>54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103</cp:revision>
  <dcterms:created xsi:type="dcterms:W3CDTF">2022-01-20T04:34:58Z</dcterms:created>
  <dcterms:modified xsi:type="dcterms:W3CDTF">2024-03-26T01:08:44Z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833449fd-3fe2-4b8c-8beb-ad2a6f125f38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