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ADD242-FC88-4EC7-94B9-A869B7D5A591}"/>
</file>

<file path=customXml/itemProps2.xml><?xml version="1.0" encoding="utf-8"?>
<ds:datastoreItem xmlns:ds="http://schemas.openxmlformats.org/officeDocument/2006/customXml" ds:itemID="{2FCE5BA2-A757-442C-A370-0C30226350BD}"/>
</file>

<file path=customXml/itemProps3.xml><?xml version="1.0" encoding="utf-8"?>
<ds:datastoreItem xmlns:ds="http://schemas.openxmlformats.org/officeDocument/2006/customXml" ds:itemID="{B7BB53A2-FCCD-41A1-99E6-0335449381D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29</cp:revision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