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5BABBD5-9D38-46DB-9628-DF0360651095}"/>
</file>

<file path=customXml/itemProps2.xml><?xml version="1.0" encoding="utf-8"?>
<ds:datastoreItem xmlns:ds="http://schemas.openxmlformats.org/officeDocument/2006/customXml" ds:itemID="{AFC51DEE-F0FF-44FD-8380-40F9F1A401E7}"/>
</file>

<file path=customXml/itemProps3.xml><?xml version="1.0" encoding="utf-8"?>
<ds:datastoreItem xmlns:ds="http://schemas.openxmlformats.org/officeDocument/2006/customXml" ds:itemID="{22BB2610-3E04-4C40-983D-639B81E52A3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Application>Microsoft Office PowerPoint</Application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109</cp:revision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