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40" y="-1536"/>
      </p:cViewPr>
      <p:guideLst>
        <p:guide orient="horz" pos="3143"/>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740483126"/>
              </p:ext>
            </p:extLst>
          </p:nvPr>
        </p:nvGraphicFramePr>
        <p:xfrm>
          <a:off x="552530" y="1901060"/>
          <a:ext cx="5761596" cy="682511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165338">
                  <a:extLst>
                    <a:ext uri="{9D8B030D-6E8A-4147-A177-3AD203B41FA5}">
                      <a16:colId xmlns:a16="http://schemas.microsoft.com/office/drawing/2014/main" val="2191301271"/>
                    </a:ext>
                  </a:extLst>
                </a:gridCol>
                <a:gridCol w="390391">
                  <a:extLst>
                    <a:ext uri="{9D8B030D-6E8A-4147-A177-3AD203B41FA5}">
                      <a16:colId xmlns:a16="http://schemas.microsoft.com/office/drawing/2014/main" val="727243232"/>
                    </a:ext>
                  </a:extLst>
                </a:gridCol>
                <a:gridCol w="449486">
                  <a:extLst>
                    <a:ext uri="{9D8B030D-6E8A-4147-A177-3AD203B41FA5}">
                      <a16:colId xmlns:a16="http://schemas.microsoft.com/office/drawing/2014/main" val="204964253"/>
                    </a:ext>
                  </a:extLst>
                </a:gridCol>
                <a:gridCol w="233273">
                  <a:extLst>
                    <a:ext uri="{9D8B030D-6E8A-4147-A177-3AD203B41FA5}">
                      <a16:colId xmlns:a16="http://schemas.microsoft.com/office/drawing/2014/main" val="798469741"/>
                    </a:ext>
                  </a:extLst>
                </a:gridCol>
                <a:gridCol w="671148">
                  <a:extLst>
                    <a:ext uri="{9D8B030D-6E8A-4147-A177-3AD203B41FA5}">
                      <a16:colId xmlns:a16="http://schemas.microsoft.com/office/drawing/2014/main" val="3569675199"/>
                    </a:ext>
                  </a:extLst>
                </a:gridCol>
                <a:gridCol w="381382">
                  <a:extLst>
                    <a:ext uri="{9D8B030D-6E8A-4147-A177-3AD203B41FA5}">
                      <a16:colId xmlns:a16="http://schemas.microsoft.com/office/drawing/2014/main" val="4226709870"/>
                    </a:ext>
                  </a:extLst>
                </a:gridCol>
                <a:gridCol w="666764">
                  <a:extLst>
                    <a:ext uri="{9D8B030D-6E8A-4147-A177-3AD203B41FA5}">
                      <a16:colId xmlns:a16="http://schemas.microsoft.com/office/drawing/2014/main" val="1880599517"/>
                    </a:ext>
                  </a:extLst>
                </a:gridCol>
                <a:gridCol w="120518">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59361">
                <a:tc gridSpan="17">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3519">
                <a:tc gridSpan="16">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35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3519">
                <a:tc gridSpan="2">
                  <a:txBody>
                    <a:bodyPr/>
                    <a:lstStyle/>
                    <a:p>
                      <a:pPr marL="0" marR="0" lvl="0" indent="0" algn="dist"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a:solidFill>
                            <a:schemeClr val="tx1"/>
                          </a:solidFill>
                          <a:effectLst/>
                          <a:latin typeface="ＭＳ Ｐゴシック" panose="020B0600070205080204" pitchFamily="50" charset="-128"/>
                          <a:ea typeface="ＭＳ Ｐゴシック" panose="020B0600070205080204" pitchFamily="50" charset="-128"/>
                        </a:rPr>
                        <a:t>旧姓カナ</a:t>
                      </a: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3519">
                <a:tc gridSpan="3">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52493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93355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599563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sngStrike" baseline="0" dirty="0">
                        <a:solidFill>
                          <a:srgbClr val="FF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2033477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573915">
                <a:tc gridSpan="17">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a:t>
                      </a: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があつたときは</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要保護者の資産及び収入の状況（生業若しくは就労又は求職活動の状況、扶養義務者の扶養の状況及び他の法律に定める扶助の状況を含む。以下同じ。）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4" name="正方形/長方形 53">
            <a:extLst>
              <a:ext uri="{FF2B5EF4-FFF2-40B4-BE49-F238E27FC236}">
                <a16:creationId xmlns:a16="http://schemas.microsoft.com/office/drawing/2014/main" id="{875BCEFC-2E4D-4A5B-A775-973D1BF29E2C}"/>
              </a:ext>
            </a:extLst>
          </p:cNvPr>
          <p:cNvSpPr/>
          <p:nvPr/>
        </p:nvSpPr>
        <p:spPr>
          <a:xfrm>
            <a:off x="2032217" y="315295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5" name="正方形/長方形 54">
            <a:extLst>
              <a:ext uri="{FF2B5EF4-FFF2-40B4-BE49-F238E27FC236}">
                <a16:creationId xmlns:a16="http://schemas.microsoft.com/office/drawing/2014/main" id="{4014E834-10E7-476A-A156-3D29D81FEB72}"/>
              </a:ext>
            </a:extLst>
          </p:cNvPr>
          <p:cNvSpPr/>
          <p:nvPr/>
        </p:nvSpPr>
        <p:spPr>
          <a:xfrm>
            <a:off x="2032217" y="34623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BADDA5AC-EFD5-4904-9FD2-D96276427530}"/>
              </a:ext>
            </a:extLst>
          </p:cNvPr>
          <p:cNvSpPr/>
          <p:nvPr/>
        </p:nvSpPr>
        <p:spPr>
          <a:xfrm>
            <a:off x="2032217" y="374393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311769"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3" name="正方形/長方形 42">
            <a:extLst>
              <a:ext uri="{FF2B5EF4-FFF2-40B4-BE49-F238E27FC236}">
                <a16:creationId xmlns:a16="http://schemas.microsoft.com/office/drawing/2014/main" id="{81C68E07-525A-4825-92BE-E0D7C43F3286}"/>
              </a:ext>
            </a:extLst>
          </p:cNvPr>
          <p:cNvSpPr/>
          <p:nvPr/>
        </p:nvSpPr>
        <p:spPr>
          <a:xfrm>
            <a:off x="2032217" y="405332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45" name="正方形/長方形 44">
            <a:extLst>
              <a:ext uri="{FF2B5EF4-FFF2-40B4-BE49-F238E27FC236}">
                <a16:creationId xmlns:a16="http://schemas.microsoft.com/office/drawing/2014/main" id="{C29EE6CD-0173-4AC0-8F96-1C87B49AA925}"/>
              </a:ext>
            </a:extLst>
          </p:cNvPr>
          <p:cNvSpPr/>
          <p:nvPr/>
        </p:nvSpPr>
        <p:spPr>
          <a:xfrm>
            <a:off x="2032217" y="435207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47" name="正方形/長方形 46">
            <a:extLst>
              <a:ext uri="{FF2B5EF4-FFF2-40B4-BE49-F238E27FC236}">
                <a16:creationId xmlns:a16="http://schemas.microsoft.com/office/drawing/2014/main" id="{07B62020-8083-4E2E-94AF-00765CBA2B99}"/>
              </a:ext>
            </a:extLst>
          </p:cNvPr>
          <p:cNvSpPr/>
          <p:nvPr/>
        </p:nvSpPr>
        <p:spPr>
          <a:xfrm>
            <a:off x="2032217" y="466145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53" name="正方形/長方形 52">
            <a:extLst>
              <a:ext uri="{FF2B5EF4-FFF2-40B4-BE49-F238E27FC236}">
                <a16:creationId xmlns:a16="http://schemas.microsoft.com/office/drawing/2014/main" id="{30A4C9F2-B11D-41C9-931F-B77DC039179B}"/>
              </a:ext>
            </a:extLst>
          </p:cNvPr>
          <p:cNvSpPr/>
          <p:nvPr/>
        </p:nvSpPr>
        <p:spPr>
          <a:xfrm>
            <a:off x="1336974"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口座名義人</a:t>
            </a:r>
          </a:p>
        </p:txBody>
      </p:sp>
      <p:sp>
        <p:nvSpPr>
          <p:cNvPr id="57" name="正方形/長方形 56">
            <a:extLst>
              <a:ext uri="{FF2B5EF4-FFF2-40B4-BE49-F238E27FC236}">
                <a16:creationId xmlns:a16="http://schemas.microsoft.com/office/drawing/2014/main" id="{4DE0D816-A262-4B7C-91E9-9AFC5823618D}"/>
              </a:ext>
            </a:extLst>
          </p:cNvPr>
          <p:cNvSpPr/>
          <p:nvPr/>
        </p:nvSpPr>
        <p:spPr>
          <a:xfrm>
            <a:off x="2393856"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口座科目</a:t>
            </a:r>
          </a:p>
        </p:txBody>
      </p:sp>
      <p:sp>
        <p:nvSpPr>
          <p:cNvPr id="58" name="正方形/長方形 57">
            <a:extLst>
              <a:ext uri="{FF2B5EF4-FFF2-40B4-BE49-F238E27FC236}">
                <a16:creationId xmlns:a16="http://schemas.microsoft.com/office/drawing/2014/main" id="{F5672B3D-6E03-40F3-AF64-F0B0E7BC1079}"/>
              </a:ext>
            </a:extLst>
          </p:cNvPr>
          <p:cNvSpPr/>
          <p:nvPr/>
        </p:nvSpPr>
        <p:spPr>
          <a:xfrm>
            <a:off x="3475048"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60" name="正方形/長方形 59">
            <a:extLst>
              <a:ext uri="{FF2B5EF4-FFF2-40B4-BE49-F238E27FC236}">
                <a16:creationId xmlns:a16="http://schemas.microsoft.com/office/drawing/2014/main" id="{EDC4B764-231E-4E9E-B6C3-D9441659E1C7}"/>
              </a:ext>
            </a:extLst>
          </p:cNvPr>
          <p:cNvSpPr/>
          <p:nvPr/>
        </p:nvSpPr>
        <p:spPr>
          <a:xfrm>
            <a:off x="2032217" y="2998262"/>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1" name="正方形/長方形 60">
            <a:extLst>
              <a:ext uri="{FF2B5EF4-FFF2-40B4-BE49-F238E27FC236}">
                <a16:creationId xmlns:a16="http://schemas.microsoft.com/office/drawing/2014/main" id="{A4464F98-F958-4132-BA0D-C8F71E4366E8}"/>
              </a:ext>
            </a:extLst>
          </p:cNvPr>
          <p:cNvSpPr/>
          <p:nvPr/>
        </p:nvSpPr>
        <p:spPr>
          <a:xfrm>
            <a:off x="2032217" y="330764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20CB3C3-E49A-492D-A45D-B190CBED45B7}"/>
              </a:ext>
            </a:extLst>
          </p:cNvPr>
          <p:cNvSpPr/>
          <p:nvPr/>
        </p:nvSpPr>
        <p:spPr>
          <a:xfrm>
            <a:off x="2032217" y="36031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FF264A58-EC4D-4E4B-9974-ACE05229205A}"/>
              </a:ext>
            </a:extLst>
          </p:cNvPr>
          <p:cNvSpPr/>
          <p:nvPr/>
        </p:nvSpPr>
        <p:spPr>
          <a:xfrm>
            <a:off x="2032217" y="389863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4" name="正方形/長方形 63">
            <a:extLst>
              <a:ext uri="{FF2B5EF4-FFF2-40B4-BE49-F238E27FC236}">
                <a16:creationId xmlns:a16="http://schemas.microsoft.com/office/drawing/2014/main" id="{9F170262-0B0A-4CE3-A425-9C0B45C0C0F6}"/>
              </a:ext>
            </a:extLst>
          </p:cNvPr>
          <p:cNvSpPr/>
          <p:nvPr/>
        </p:nvSpPr>
        <p:spPr>
          <a:xfrm>
            <a:off x="2032217" y="420269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5" name="正方形/長方形 64">
            <a:extLst>
              <a:ext uri="{FF2B5EF4-FFF2-40B4-BE49-F238E27FC236}">
                <a16:creationId xmlns:a16="http://schemas.microsoft.com/office/drawing/2014/main" id="{0EDCFD00-718B-461D-9C61-CBDA48F5BE77}"/>
              </a:ext>
            </a:extLst>
          </p:cNvPr>
          <p:cNvSpPr/>
          <p:nvPr/>
        </p:nvSpPr>
        <p:spPr>
          <a:xfrm>
            <a:off x="2032217" y="450676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8" name="正方形/長方形 67">
            <a:extLst>
              <a:ext uri="{FF2B5EF4-FFF2-40B4-BE49-F238E27FC236}">
                <a16:creationId xmlns:a16="http://schemas.microsoft.com/office/drawing/2014/main" id="{C36528E2-26B9-492B-B754-8EDBA14401AA}"/>
              </a:ext>
            </a:extLst>
          </p:cNvPr>
          <p:cNvSpPr/>
          <p:nvPr/>
        </p:nvSpPr>
        <p:spPr>
          <a:xfrm>
            <a:off x="2032217" y="480864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69" name="正方形/長方形 68">
            <a:extLst>
              <a:ext uri="{FF2B5EF4-FFF2-40B4-BE49-F238E27FC236}">
                <a16:creationId xmlns:a16="http://schemas.microsoft.com/office/drawing/2014/main" id="{C2699E1B-0E48-409B-AB4E-53CDBECE9DBD}"/>
              </a:ext>
            </a:extLst>
          </p:cNvPr>
          <p:cNvSpPr/>
          <p:nvPr/>
        </p:nvSpPr>
        <p:spPr>
          <a:xfrm>
            <a:off x="574080" y="5080075"/>
            <a:ext cx="8753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20746BC-4671-47A5-9CB5-106CECDBC30B}"/>
              </a:ext>
            </a:extLst>
          </p:cNvPr>
          <p:cNvSpPr/>
          <p:nvPr/>
        </p:nvSpPr>
        <p:spPr>
          <a:xfrm>
            <a:off x="1476862"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1" name="正方形/長方形 70">
            <a:extLst>
              <a:ext uri="{FF2B5EF4-FFF2-40B4-BE49-F238E27FC236}">
                <a16:creationId xmlns:a16="http://schemas.microsoft.com/office/drawing/2014/main" id="{FD4A7215-243E-42DF-9424-95AE0306443C}"/>
              </a:ext>
            </a:extLst>
          </p:cNvPr>
          <p:cNvSpPr/>
          <p:nvPr/>
        </p:nvSpPr>
        <p:spPr>
          <a:xfrm>
            <a:off x="2588679" y="508007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2" name="正方形/長方形 71">
            <a:extLst>
              <a:ext uri="{FF2B5EF4-FFF2-40B4-BE49-F238E27FC236}">
                <a16:creationId xmlns:a16="http://schemas.microsoft.com/office/drawing/2014/main" id="{7F14180F-8F98-490F-AA8F-BE704D43777D}"/>
              </a:ext>
            </a:extLst>
          </p:cNvPr>
          <p:cNvSpPr/>
          <p:nvPr/>
        </p:nvSpPr>
        <p:spPr>
          <a:xfrm>
            <a:off x="3476423"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3" name="正方形/長方形 72">
            <a:extLst>
              <a:ext uri="{FF2B5EF4-FFF2-40B4-BE49-F238E27FC236}">
                <a16:creationId xmlns:a16="http://schemas.microsoft.com/office/drawing/2014/main" id="{1B744FC0-B7CC-402E-978A-2C2B9FC39B5C}"/>
              </a:ext>
            </a:extLst>
          </p:cNvPr>
          <p:cNvSpPr/>
          <p:nvPr/>
        </p:nvSpPr>
        <p:spPr>
          <a:xfrm>
            <a:off x="4581450" y="5080075"/>
            <a:ext cx="88862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3CAD30D3-D68C-4BFF-B1CA-5985F8B400FC}"/>
              </a:ext>
            </a:extLst>
          </p:cNvPr>
          <p:cNvSpPr/>
          <p:nvPr/>
        </p:nvSpPr>
        <p:spPr>
          <a:xfrm>
            <a:off x="5503710" y="5081264"/>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2" name="グループ化 1">
            <a:extLst>
              <a:ext uri="{FF2B5EF4-FFF2-40B4-BE49-F238E27FC236}">
                <a16:creationId xmlns:a16="http://schemas.microsoft.com/office/drawing/2014/main" id="{F85E656F-CC3A-4DD9-8E8D-A29484B99CEB}"/>
              </a:ext>
            </a:extLst>
          </p:cNvPr>
          <p:cNvGrpSpPr/>
          <p:nvPr/>
        </p:nvGrpSpPr>
        <p:grpSpPr>
          <a:xfrm>
            <a:off x="3371810" y="8883902"/>
            <a:ext cx="3283370" cy="848750"/>
            <a:chOff x="3428404" y="8056060"/>
            <a:chExt cx="3283370" cy="848750"/>
          </a:xfrm>
          <a:noFill/>
        </p:grpSpPr>
        <p:sp>
          <p:nvSpPr>
            <p:cNvPr id="82" name="正方形/長方形 81">
              <a:extLst>
                <a:ext uri="{FF2B5EF4-FFF2-40B4-BE49-F238E27FC236}">
                  <a16:creationId xmlns:a16="http://schemas.microsoft.com/office/drawing/2014/main" id="{763CD76A-E50A-42FB-9F5A-A6B7DA121544}"/>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75" name="グループ化 74">
              <a:extLst>
                <a:ext uri="{FF2B5EF4-FFF2-40B4-BE49-F238E27FC236}">
                  <a16:creationId xmlns:a16="http://schemas.microsoft.com/office/drawing/2014/main" id="{C3DF1BD5-C374-450E-944F-E2B090E5E43B}"/>
                </a:ext>
              </a:extLst>
            </p:cNvPr>
            <p:cNvGrpSpPr/>
            <p:nvPr/>
          </p:nvGrpSpPr>
          <p:grpSpPr>
            <a:xfrm>
              <a:off x="3428404" y="8056060"/>
              <a:ext cx="3283370" cy="848750"/>
              <a:chOff x="2732913" y="8312956"/>
              <a:chExt cx="3283370" cy="848750"/>
            </a:xfrm>
            <a:grpFill/>
          </p:grpSpPr>
          <p:sp>
            <p:nvSpPr>
              <p:cNvPr id="83" name="テキスト ボックス 82">
                <a:extLst>
                  <a:ext uri="{FF2B5EF4-FFF2-40B4-BE49-F238E27FC236}">
                    <a16:creationId xmlns:a16="http://schemas.microsoft.com/office/drawing/2014/main" id="{82A0D0AA-7A60-4D08-B219-AF30246F3F46}"/>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049ABAEE-8032-47C5-ABAC-C74604F778C8}"/>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4" name="正方形/長方形 83">
                <a:extLst>
                  <a:ext uri="{FF2B5EF4-FFF2-40B4-BE49-F238E27FC236}">
                    <a16:creationId xmlns:a16="http://schemas.microsoft.com/office/drawing/2014/main" id="{04C5ECD4-DFE2-4D82-B7C2-47638DEC9965}"/>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6" name="正方形/長方形 85">
                <a:extLst>
                  <a:ext uri="{FF2B5EF4-FFF2-40B4-BE49-F238E27FC236}">
                    <a16:creationId xmlns:a16="http://schemas.microsoft.com/office/drawing/2014/main" id="{8476233F-5262-4B96-8671-77C02271F33E}"/>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7" name="正方形/長方形 86">
                <a:extLst>
                  <a:ext uri="{FF2B5EF4-FFF2-40B4-BE49-F238E27FC236}">
                    <a16:creationId xmlns:a16="http://schemas.microsoft.com/office/drawing/2014/main" id="{2CD5007A-10A8-4544-8B91-E972A391A812}"/>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8" name="正方形/長方形 87">
                <a:extLst>
                  <a:ext uri="{FF2B5EF4-FFF2-40B4-BE49-F238E27FC236}">
                    <a16:creationId xmlns:a16="http://schemas.microsoft.com/office/drawing/2014/main" id="{078F4F98-725F-4645-9432-F971F9F81914}"/>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2" name="正方形/長方形 91">
                <a:extLst>
                  <a:ext uri="{FF2B5EF4-FFF2-40B4-BE49-F238E27FC236}">
                    <a16:creationId xmlns:a16="http://schemas.microsoft.com/office/drawing/2014/main" id="{DA7DB0FA-1B3A-4459-8EAC-6413F535FC2F}"/>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89" name="正方形/長方形 88">
                <a:extLst>
                  <a:ext uri="{FF2B5EF4-FFF2-40B4-BE49-F238E27FC236}">
                    <a16:creationId xmlns:a16="http://schemas.microsoft.com/office/drawing/2014/main" id="{16B10ABA-E7D8-40C4-A6D7-C11E14EF8127}"/>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90" name="正方形/長方形 89">
                <a:extLst>
                  <a:ext uri="{FF2B5EF4-FFF2-40B4-BE49-F238E27FC236}">
                    <a16:creationId xmlns:a16="http://schemas.microsoft.com/office/drawing/2014/main" id="{F622917F-4A5D-4355-B3C9-8978524346E6}"/>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1" name="正方形/長方形 90">
                <a:extLst>
                  <a:ext uri="{FF2B5EF4-FFF2-40B4-BE49-F238E27FC236}">
                    <a16:creationId xmlns:a16="http://schemas.microsoft.com/office/drawing/2014/main" id="{6779816D-16F4-4D38-8E81-B54BAA6D8373}"/>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59" name="正方形/長方形 58">
            <a:extLst>
              <a:ext uri="{FF2B5EF4-FFF2-40B4-BE49-F238E27FC236}">
                <a16:creationId xmlns:a16="http://schemas.microsoft.com/office/drawing/2014/main" id="{F573C557-D5D9-464B-8B4C-56D26BB02B7F}"/>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grpSp>
        <p:nvGrpSpPr>
          <p:cNvPr id="5" name="グループ化 4">
            <a:extLst>
              <a:ext uri="{FF2B5EF4-FFF2-40B4-BE49-F238E27FC236}">
                <a16:creationId xmlns:a16="http://schemas.microsoft.com/office/drawing/2014/main" id="{CB38ED80-6716-8C08-E1A1-E1F86CF6BD3E}"/>
              </a:ext>
            </a:extLst>
          </p:cNvPr>
          <p:cNvGrpSpPr/>
          <p:nvPr/>
        </p:nvGrpSpPr>
        <p:grpSpPr>
          <a:xfrm>
            <a:off x="1341438" y="5899128"/>
            <a:ext cx="1218127" cy="131357"/>
            <a:chOff x="1341438" y="5961847"/>
            <a:chExt cx="1218127" cy="131357"/>
          </a:xfrm>
          <a:noFill/>
        </p:grpSpPr>
        <p:sp>
          <p:nvSpPr>
            <p:cNvPr id="48" name="正方形/長方形 47">
              <a:extLst>
                <a:ext uri="{FF2B5EF4-FFF2-40B4-BE49-F238E27FC236}">
                  <a16:creationId xmlns:a16="http://schemas.microsoft.com/office/drawing/2014/main" id="{5C797AB9-401F-46AE-AB09-321045779F6C}"/>
                </a:ext>
              </a:extLst>
            </p:cNvPr>
            <p:cNvSpPr/>
            <p:nvPr/>
          </p:nvSpPr>
          <p:spPr>
            <a:xfrm>
              <a:off x="2228146" y="5964616"/>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現在</a:t>
              </a:r>
            </a:p>
          </p:txBody>
        </p:sp>
        <p:sp>
          <p:nvSpPr>
            <p:cNvPr id="3" name="正方形/長方形 2">
              <a:extLst>
                <a:ext uri="{FF2B5EF4-FFF2-40B4-BE49-F238E27FC236}">
                  <a16:creationId xmlns:a16="http://schemas.microsoft.com/office/drawing/2014/main" id="{3EC527BF-77E9-F494-7B9E-65C192E54E1B}"/>
                </a:ext>
              </a:extLst>
            </p:cNvPr>
            <p:cNvSpPr/>
            <p:nvPr/>
          </p:nvSpPr>
          <p:spPr>
            <a:xfrm>
              <a:off x="1341438" y="5961847"/>
              <a:ext cx="86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調査時点年月日</a:t>
              </a:r>
            </a:p>
          </p:txBody>
        </p:sp>
      </p:grpSp>
      <p:grpSp>
        <p:nvGrpSpPr>
          <p:cNvPr id="6" name="グループ化 5">
            <a:extLst>
              <a:ext uri="{FF2B5EF4-FFF2-40B4-BE49-F238E27FC236}">
                <a16:creationId xmlns:a16="http://schemas.microsoft.com/office/drawing/2014/main" id="{6C5481F0-FA8E-F4DF-E80B-2C7A12492EB2}"/>
              </a:ext>
            </a:extLst>
          </p:cNvPr>
          <p:cNvGrpSpPr/>
          <p:nvPr/>
        </p:nvGrpSpPr>
        <p:grpSpPr>
          <a:xfrm>
            <a:off x="543874" y="5421069"/>
            <a:ext cx="4719955" cy="383487"/>
            <a:chOff x="581074" y="5706948"/>
            <a:chExt cx="2830959" cy="383487"/>
          </a:xfrm>
          <a:noFill/>
        </p:grpSpPr>
        <p:sp>
          <p:nvSpPr>
            <p:cNvPr id="7" name="正方形/長方形 6">
              <a:extLst>
                <a:ext uri="{FF2B5EF4-FFF2-40B4-BE49-F238E27FC236}">
                  <a16:creationId xmlns:a16="http://schemas.microsoft.com/office/drawing/2014/main" id="{0AA08E6C-E93A-B383-742C-A944E08C8451}"/>
                </a:ext>
              </a:extLst>
            </p:cNvPr>
            <p:cNvSpPr/>
            <p:nvPr/>
          </p:nvSpPr>
          <p:spPr>
            <a:xfrm>
              <a:off x="1055352" y="5956938"/>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8" name="正方形/長方形 7">
              <a:extLst>
                <a:ext uri="{FF2B5EF4-FFF2-40B4-BE49-F238E27FC236}">
                  <a16:creationId xmlns:a16="http://schemas.microsoft.com/office/drawing/2014/main" id="{8F4ED765-E3A3-3D2F-F5A9-A23BBEBE6854}"/>
                </a:ext>
              </a:extLst>
            </p:cNvPr>
            <p:cNvSpPr/>
            <p:nvPr/>
          </p:nvSpPr>
          <p:spPr>
            <a:xfrm>
              <a:off x="1386770" y="5961847"/>
              <a:ext cx="2025263"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9" name="正方形/長方形 8">
              <a:extLst>
                <a:ext uri="{FF2B5EF4-FFF2-40B4-BE49-F238E27FC236}">
                  <a16:creationId xmlns:a16="http://schemas.microsoft.com/office/drawing/2014/main" id="{13BC1ED5-E534-9CCE-EFC8-25D24477F516}"/>
                </a:ext>
              </a:extLst>
            </p:cNvPr>
            <p:cNvSpPr/>
            <p:nvPr/>
          </p:nvSpPr>
          <p:spPr>
            <a:xfrm>
              <a:off x="581074" y="5706948"/>
              <a:ext cx="443220"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把握済み口座</a:t>
              </a:r>
            </a:p>
          </p:txBody>
        </p:sp>
      </p:grpSp>
    </p:spTree>
    <p:extLst>
      <p:ext uri="{BB962C8B-B14F-4D97-AF65-F5344CB8AC3E}">
        <p14:creationId xmlns:p14="http://schemas.microsoft.com/office/powerpoint/2010/main" val="32275197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540F04A-8829-4C62-A46B-48D4D84A61F7}"/>
</file>

<file path=customXml/itemProps2.xml><?xml version="1.0" encoding="utf-8"?>
<ds:datastoreItem xmlns:ds="http://schemas.openxmlformats.org/officeDocument/2006/customXml" ds:itemID="{FEC770CF-D487-4762-9569-08918CAC8A28}"/>
</file>

<file path=customXml/itemProps3.xml><?xml version="1.0" encoding="utf-8"?>
<ds:datastoreItem xmlns:ds="http://schemas.openxmlformats.org/officeDocument/2006/customXml" ds:itemID="{8AB342D7-C032-4055-8A6C-26AEC64B76C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332</TotalTime>
  <Words>821</Words>
  <Application>Microsoft Office PowerPoint</Application>
  <PresentationFormat>A4 210 x 297 mm</PresentationFormat>
  <Paragraphs>70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90</cp:revision>
  <dcterms:created xsi:type="dcterms:W3CDTF">2022-01-20T04:34:58Z</dcterms:created>
  <dcterms:modified xsi:type="dcterms:W3CDTF">2023-03-22T23:08:29Z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2022-04-22T02:11:11Z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5ba86f99-d0e5-426a-8a00-4039ad7b11f2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