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4232A5-614D-4820-BC9D-3F02DD9BB826}"/>
</file>

<file path=customXml/itemProps2.xml><?xml version="1.0" encoding="utf-8"?>
<ds:datastoreItem xmlns:ds="http://schemas.openxmlformats.org/officeDocument/2006/customXml" ds:itemID="{814F7527-2FB4-4749-8692-664369BADF8B}"/>
</file>

<file path=customXml/itemProps3.xml><?xml version="1.0" encoding="utf-8"?>
<ds:datastoreItem xmlns:ds="http://schemas.openxmlformats.org/officeDocument/2006/customXml" ds:itemID="{0050A45E-E58F-405C-981D-BC3621F3F26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