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81" autoAdjust="0"/>
    <p:restoredTop sz="94660"/>
  </p:normalViewPr>
  <p:slideViewPr>
    <p:cSldViewPr snapToGrid="0">
      <p:cViewPr varScale="1">
        <p:scale>
          <a:sx n="104" d="100"/>
          <a:sy n="104" d="100"/>
        </p:scale>
        <p:origin x="228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2025/7/28</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3687350850"/>
              </p:ext>
            </p:extLst>
          </p:nvPr>
        </p:nvGraphicFramePr>
        <p:xfrm>
          <a:off x="179797" y="2004367"/>
          <a:ext cx="6511544" cy="6092473"/>
        </p:xfrm>
        <a:graphic>
          <a:graphicData uri="http://schemas.openxmlformats.org/drawingml/2006/table">
            <a:tbl>
              <a:tblPr firstRow="1" firstCol="1" bandRow="1">
                <a:tableStyleId>{2D5ABB26-0587-4C30-8999-92F81FD0307C}</a:tableStyleId>
              </a:tblPr>
              <a:tblGrid>
                <a:gridCol w="424032">
                  <a:extLst>
                    <a:ext uri="{9D8B030D-6E8A-4147-A177-3AD203B41FA5}">
                      <a16:colId xmlns:a16="http://schemas.microsoft.com/office/drawing/2014/main" val="4127495619"/>
                    </a:ext>
                  </a:extLst>
                </a:gridCol>
                <a:gridCol w="325120">
                  <a:extLst>
                    <a:ext uri="{9D8B030D-6E8A-4147-A177-3AD203B41FA5}">
                      <a16:colId xmlns:a16="http://schemas.microsoft.com/office/drawing/2014/main" val="240365429"/>
                    </a:ext>
                  </a:extLst>
                </a:gridCol>
                <a:gridCol w="1139515">
                  <a:extLst>
                    <a:ext uri="{9D8B030D-6E8A-4147-A177-3AD203B41FA5}">
                      <a16:colId xmlns:a16="http://schemas.microsoft.com/office/drawing/2014/main" val="1704396718"/>
                    </a:ext>
                  </a:extLst>
                </a:gridCol>
                <a:gridCol w="514427">
                  <a:extLst>
                    <a:ext uri="{9D8B030D-6E8A-4147-A177-3AD203B41FA5}">
                      <a16:colId xmlns:a16="http://schemas.microsoft.com/office/drawing/2014/main" val="4293465393"/>
                    </a:ext>
                  </a:extLst>
                </a:gridCol>
                <a:gridCol w="4108450">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221984">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69178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191138">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191138">
                <a:tc vMerge="1">
                  <a:txBody>
                    <a:bodyPr/>
                    <a:lstStyle/>
                    <a:p>
                      <a:endParaRPr kumimoji="1" lang="ja-JP" altLang="en-US"/>
                    </a:p>
                  </a:txBody>
                  <a:tcPr/>
                </a:tc>
                <a:tc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marL="25485" marR="25485"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95275653"/>
                  </a:ext>
                </a:extLst>
              </a:tr>
              <a:tr h="345915">
                <a:tc vMerge="1">
                  <a:txBody>
                    <a:bodyPr/>
                    <a:lstStyle/>
                    <a:p>
                      <a:endParaRPr kumimoji="1" lang="ja-JP" altLang="en-US"/>
                    </a:p>
                  </a:txBody>
                  <a:tcPr/>
                </a:tc>
                <a:tc>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381338">
                <a:tc vMerge="1">
                  <a:txBody>
                    <a:bodyPr/>
                    <a:lstStyle/>
                    <a:p>
                      <a:endParaRPr kumimoji="1" lang="ja-JP" altLang="en-US"/>
                    </a:p>
                  </a:txBody>
                  <a:tcPr/>
                </a:tc>
                <a:tc>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請求の任に</a:t>
                      </a:r>
                    </a:p>
                    <a:p>
                      <a:pPr algn="l">
                        <a:buNone/>
                      </a:pPr>
                      <a:r>
                        <a:rPr lang="ja-JP" sz="900" kern="100">
                          <a:effectLst/>
                          <a:latin typeface="ＭＳ Ｐゴシック" panose="020B0600070205080204" pitchFamily="50" charset="-128"/>
                          <a:ea typeface="ＭＳ Ｐゴシック" panose="020B0600070205080204" pitchFamily="50" charset="-128"/>
                        </a:rPr>
                        <a:t>当たっている者※</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機関の事務所の</a:t>
                      </a:r>
                    </a:p>
                    <a:p>
                      <a:pPr algn="l">
                        <a:buNone/>
                      </a:pPr>
                      <a:r>
                        <a:rPr lang="ja-JP" sz="900" kern="100">
                          <a:effectLst/>
                          <a:latin typeface="ＭＳ Ｐゴシック" panose="020B0600070205080204" pitchFamily="50" charset="-128"/>
                          <a:ea typeface="ＭＳ Ｐゴシック" panose="020B0600070205080204" pitchFamily="50" charset="-128"/>
                        </a:rPr>
                        <a:t>所在地</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戸籍謄本等（戸籍の附票の写し・戸籍の附票の除票の写し）の交付について</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r>
              <a:rPr lang="zh-TW" altLang="en-US" sz="1100" dirty="0">
                <a:latin typeface="ＭＳ Ｐゴシック" panose="020B0600070205080204" pitchFamily="50" charset="-128"/>
                <a:ea typeface="ＭＳ Ｐゴシック" panose="020B0600070205080204" pitchFamily="50" charset="-128"/>
                <a:cs typeface="ＤＦ平成明朝体W3" charset="-128"/>
              </a:rPr>
              <a:t>戸籍謄本等発行依頼書</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p>
        </p:txBody>
      </p:sp>
      <p:sp>
        <p:nvSpPr>
          <p:cNvPr id="8" name="Rectangle 109">
            <a:extLst>
              <a:ext uri="{FF2B5EF4-FFF2-40B4-BE49-F238E27FC236}">
                <a16:creationId xmlns:a16="http://schemas.microsoft.com/office/drawing/2014/main" id="{EC5AB5C2-5843-BEA7-58A5-D99FCD315897}"/>
              </a:ext>
            </a:extLst>
          </p:cNvPr>
          <p:cNvSpPr>
            <a:spLocks noChangeArrowheads="1"/>
          </p:cNvSpPr>
          <p:nvPr/>
        </p:nvSpPr>
        <p:spPr bwMode="auto">
          <a:xfrm>
            <a:off x="549000" y="16941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 name="Rectangle 109">
            <a:extLst>
              <a:ext uri="{FF2B5EF4-FFF2-40B4-BE49-F238E27FC236}">
                <a16:creationId xmlns:a16="http://schemas.microsoft.com/office/drawing/2014/main" id="{302217E4-8869-B3B2-5532-BB59070E788C}"/>
              </a:ext>
            </a:extLst>
          </p:cNvPr>
          <p:cNvSpPr>
            <a:spLocks noChangeArrowheads="1"/>
          </p:cNvSpPr>
          <p:nvPr/>
        </p:nvSpPr>
        <p:spPr bwMode="auto">
          <a:xfrm>
            <a:off x="549000" y="1361656"/>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　保護の決定又は実施のため（生活保護法第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項及び第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項から第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項）に必要となりますので、生活保護法第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条に基づき、下記の者の戸籍謄本等を交付願います。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1" name="グループ化 10">
            <a:extLst>
              <a:ext uri="{FF2B5EF4-FFF2-40B4-BE49-F238E27FC236}">
                <a16:creationId xmlns:a16="http://schemas.microsoft.com/office/drawing/2014/main" id="{CD8B101F-224C-059F-EFEF-E801888A8979}"/>
              </a:ext>
            </a:extLst>
          </p:cNvPr>
          <p:cNvGrpSpPr/>
          <p:nvPr/>
        </p:nvGrpSpPr>
        <p:grpSpPr>
          <a:xfrm>
            <a:off x="272161" y="166769"/>
            <a:ext cx="1296000" cy="635296"/>
            <a:chOff x="613942" y="838599"/>
            <a:chExt cx="1296000" cy="635296"/>
          </a:xfrm>
        </p:grpSpPr>
        <p:sp>
          <p:nvSpPr>
            <p:cNvPr id="12" name="正方形/長方形 11">
              <a:extLst>
                <a:ext uri="{FF2B5EF4-FFF2-40B4-BE49-F238E27FC236}">
                  <a16:creationId xmlns:a16="http://schemas.microsoft.com/office/drawing/2014/main" id="{98683F17-1F78-FA53-8829-36D34BB50AF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13" name="正方形/長方形 12">
              <a:extLst>
                <a:ext uri="{FF2B5EF4-FFF2-40B4-BE49-F238E27FC236}">
                  <a16:creationId xmlns:a16="http://schemas.microsoft.com/office/drawing/2014/main" id="{3A0F6996-462E-5455-9084-D95AC387EA7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14" name="正方形/長方形 13">
              <a:extLst>
                <a:ext uri="{FF2B5EF4-FFF2-40B4-BE49-F238E27FC236}">
                  <a16:creationId xmlns:a16="http://schemas.microsoft.com/office/drawing/2014/main" id="{318C7046-1E08-70CF-9A4F-70225A3292D2}"/>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15" name="正方形/長方形 14">
              <a:extLst>
                <a:ext uri="{FF2B5EF4-FFF2-40B4-BE49-F238E27FC236}">
                  <a16:creationId xmlns:a16="http://schemas.microsoft.com/office/drawing/2014/main" id="{7A5389FF-90CC-B10A-ABAE-062DD2B4A80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16" name="正方形/長方形 15">
              <a:extLst>
                <a:ext uri="{FF2B5EF4-FFF2-40B4-BE49-F238E27FC236}">
                  <a16:creationId xmlns:a16="http://schemas.microsoft.com/office/drawing/2014/main" id="{82C5DFEE-984D-6767-F258-43F5A06F71D6}"/>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17" name="グループ化 16">
            <a:extLst>
              <a:ext uri="{FF2B5EF4-FFF2-40B4-BE49-F238E27FC236}">
                <a16:creationId xmlns:a16="http://schemas.microsoft.com/office/drawing/2014/main" id="{F72D9A28-54E5-F202-F5AB-1774179019E8}"/>
              </a:ext>
            </a:extLst>
          </p:cNvPr>
          <p:cNvGrpSpPr/>
          <p:nvPr/>
        </p:nvGrpSpPr>
        <p:grpSpPr>
          <a:xfrm>
            <a:off x="5937839" y="119144"/>
            <a:ext cx="648000" cy="297491"/>
            <a:chOff x="5669633" y="669696"/>
            <a:chExt cx="648000" cy="297491"/>
          </a:xfrm>
        </p:grpSpPr>
        <p:sp>
          <p:nvSpPr>
            <p:cNvPr id="18" name="正方形/長方形 17">
              <a:extLst>
                <a:ext uri="{FF2B5EF4-FFF2-40B4-BE49-F238E27FC236}">
                  <a16:creationId xmlns:a16="http://schemas.microsoft.com/office/drawing/2014/main" id="{484FDC68-BAEC-B24E-F3B7-4F6CCA8430AA}"/>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20" name="グループ化 19">
            <a:extLst>
              <a:ext uri="{FF2B5EF4-FFF2-40B4-BE49-F238E27FC236}">
                <a16:creationId xmlns:a16="http://schemas.microsoft.com/office/drawing/2014/main" id="{3FF94717-3EA0-E921-13D5-1BF1CDE6B301}"/>
              </a:ext>
            </a:extLst>
          </p:cNvPr>
          <p:cNvGrpSpPr/>
          <p:nvPr/>
        </p:nvGrpSpPr>
        <p:grpSpPr>
          <a:xfrm>
            <a:off x="4388376" y="466414"/>
            <a:ext cx="2202321" cy="397563"/>
            <a:chOff x="4074450" y="1146506"/>
            <a:chExt cx="2202321" cy="397563"/>
          </a:xfrm>
        </p:grpSpPr>
        <p:sp>
          <p:nvSpPr>
            <p:cNvPr id="21" name="正方形/長方形 20">
              <a:extLst>
                <a:ext uri="{FF2B5EF4-FFF2-40B4-BE49-F238E27FC236}">
                  <a16:creationId xmlns:a16="http://schemas.microsoft.com/office/drawing/2014/main" id="{74F8D63B-2180-9E46-C2C5-D5C42904D921}"/>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2" name="正方形/長方形 21">
              <a:extLst>
                <a:ext uri="{FF2B5EF4-FFF2-40B4-BE49-F238E27FC236}">
                  <a16:creationId xmlns:a16="http://schemas.microsoft.com/office/drawing/2014/main" id="{EBBB8966-8009-C4C3-7C30-51867ED39A83}"/>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CC881DAC-3475-27D7-4C91-366AAC90CB0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39922207-AD70-9139-0AC3-632FCD98D72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grpSp>
      <p:grpSp>
        <p:nvGrpSpPr>
          <p:cNvPr id="25" name="グループ化 24">
            <a:extLst>
              <a:ext uri="{FF2B5EF4-FFF2-40B4-BE49-F238E27FC236}">
                <a16:creationId xmlns:a16="http://schemas.microsoft.com/office/drawing/2014/main" id="{A346FBA7-CF80-49BE-1A59-520705DAB85A}"/>
              </a:ext>
            </a:extLst>
          </p:cNvPr>
          <p:cNvGrpSpPr/>
          <p:nvPr/>
        </p:nvGrpSpPr>
        <p:grpSpPr>
          <a:xfrm>
            <a:off x="4717801" y="8148554"/>
            <a:ext cx="1856049" cy="944723"/>
            <a:chOff x="4410456" y="8534061"/>
            <a:chExt cx="1856049" cy="935558"/>
          </a:xfrm>
        </p:grpSpPr>
        <p:sp>
          <p:nvSpPr>
            <p:cNvPr id="26" name="テキスト ボックス 25">
              <a:extLst>
                <a:ext uri="{FF2B5EF4-FFF2-40B4-BE49-F238E27FC236}">
                  <a16:creationId xmlns:a16="http://schemas.microsoft.com/office/drawing/2014/main" id="{828178DF-19F6-91C2-62C2-401979DC5B81}"/>
                </a:ext>
              </a:extLst>
            </p:cNvPr>
            <p:cNvSpPr txBox="1"/>
            <p:nvPr/>
          </p:nvSpPr>
          <p:spPr>
            <a:xfrm>
              <a:off x="4410456" y="853406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27" name="正方形/長方形 26">
              <a:extLst>
                <a:ext uri="{FF2B5EF4-FFF2-40B4-BE49-F238E27FC236}">
                  <a16:creationId xmlns:a16="http://schemas.microsoft.com/office/drawing/2014/main" id="{023DAF46-B3DB-190E-EE07-756C30E5FD20}"/>
                </a:ext>
              </a:extLst>
            </p:cNvPr>
            <p:cNvSpPr/>
            <p:nvPr/>
          </p:nvSpPr>
          <p:spPr>
            <a:xfrm>
              <a:off x="4492546" y="875036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28" name="正方形/長方形 27">
              <a:extLst>
                <a:ext uri="{FF2B5EF4-FFF2-40B4-BE49-F238E27FC236}">
                  <a16:creationId xmlns:a16="http://schemas.microsoft.com/office/drawing/2014/main" id="{4180A0C2-E590-419C-1AD0-ADD658383119}"/>
                </a:ext>
              </a:extLst>
            </p:cNvPr>
            <p:cNvSpPr/>
            <p:nvPr/>
          </p:nvSpPr>
          <p:spPr>
            <a:xfrm>
              <a:off x="4492544" y="8931857"/>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29" name="正方形/長方形 28">
              <a:extLst>
                <a:ext uri="{FF2B5EF4-FFF2-40B4-BE49-F238E27FC236}">
                  <a16:creationId xmlns:a16="http://schemas.microsoft.com/office/drawing/2014/main" id="{AE694A09-0F12-1FBF-E400-878643DF6CC8}"/>
                </a:ext>
              </a:extLst>
            </p:cNvPr>
            <p:cNvSpPr/>
            <p:nvPr/>
          </p:nvSpPr>
          <p:spPr>
            <a:xfrm>
              <a:off x="4948647" y="8934027"/>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30" name="正方形/長方形 29">
              <a:extLst>
                <a:ext uri="{FF2B5EF4-FFF2-40B4-BE49-F238E27FC236}">
                  <a16:creationId xmlns:a16="http://schemas.microsoft.com/office/drawing/2014/main" id="{0F720437-C1EE-C7D8-B022-EA9D368EB31D}"/>
                </a:ext>
              </a:extLst>
            </p:cNvPr>
            <p:cNvSpPr/>
            <p:nvPr/>
          </p:nvSpPr>
          <p:spPr>
            <a:xfrm>
              <a:off x="5432192" y="8931857"/>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31" name="正方形/長方形 30">
              <a:extLst>
                <a:ext uri="{FF2B5EF4-FFF2-40B4-BE49-F238E27FC236}">
                  <a16:creationId xmlns:a16="http://schemas.microsoft.com/office/drawing/2014/main" id="{234CD5C6-BDEB-2E56-7CD6-B012F6A3E9D2}"/>
                </a:ext>
              </a:extLst>
            </p:cNvPr>
            <p:cNvSpPr/>
            <p:nvPr/>
          </p:nvSpPr>
          <p:spPr>
            <a:xfrm>
              <a:off x="5334791" y="9126818"/>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2" name="正方形/長方形 31">
              <a:extLst>
                <a:ext uri="{FF2B5EF4-FFF2-40B4-BE49-F238E27FC236}">
                  <a16:creationId xmlns:a16="http://schemas.microsoft.com/office/drawing/2014/main" id="{68C22E01-66BB-F984-3AAB-D66208116190}"/>
                </a:ext>
              </a:extLst>
            </p:cNvPr>
            <p:cNvSpPr/>
            <p:nvPr/>
          </p:nvSpPr>
          <p:spPr>
            <a:xfrm>
              <a:off x="4492543" y="9330811"/>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33" name="正方形/長方形 32">
              <a:extLst>
                <a:ext uri="{FF2B5EF4-FFF2-40B4-BE49-F238E27FC236}">
                  <a16:creationId xmlns:a16="http://schemas.microsoft.com/office/drawing/2014/main" id="{A726C0AB-47D3-64B2-77C4-FBDD761F34DA}"/>
                </a:ext>
              </a:extLst>
            </p:cNvPr>
            <p:cNvSpPr/>
            <p:nvPr/>
          </p:nvSpPr>
          <p:spPr>
            <a:xfrm>
              <a:off x="4466531" y="9126818"/>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34" name="正方形/長方形 33">
              <a:extLst>
                <a:ext uri="{FF2B5EF4-FFF2-40B4-BE49-F238E27FC236}">
                  <a16:creationId xmlns:a16="http://schemas.microsoft.com/office/drawing/2014/main" id="{213E6377-9BAD-4B7C-BBD0-262D83B4A971}"/>
                </a:ext>
              </a:extLst>
            </p:cNvPr>
            <p:cNvSpPr/>
            <p:nvPr/>
          </p:nvSpPr>
          <p:spPr>
            <a:xfrm>
              <a:off x="5356033" y="8750369"/>
              <a:ext cx="910472"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35" name="正方形/長方形 34">
              <a:extLst>
                <a:ext uri="{FF2B5EF4-FFF2-40B4-BE49-F238E27FC236}">
                  <a16:creationId xmlns:a16="http://schemas.microsoft.com/office/drawing/2014/main" id="{6E2B8CEB-8B62-2D9B-F251-A146A5C3896B}"/>
                </a:ext>
              </a:extLst>
            </p:cNvPr>
            <p:cNvSpPr/>
            <p:nvPr/>
          </p:nvSpPr>
          <p:spPr>
            <a:xfrm>
              <a:off x="4940827" y="9126818"/>
              <a:ext cx="339642"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職位</a:t>
              </a:r>
            </a:p>
          </p:txBody>
        </p:sp>
      </p:grpSp>
      <p:sp>
        <p:nvSpPr>
          <p:cNvPr id="36" name="正方形/長方形 35">
            <a:extLst>
              <a:ext uri="{FF2B5EF4-FFF2-40B4-BE49-F238E27FC236}">
                <a16:creationId xmlns:a16="http://schemas.microsoft.com/office/drawing/2014/main" id="{F9BD5F69-E828-6318-1746-965FA5A0D15B}"/>
              </a:ext>
            </a:extLst>
          </p:cNvPr>
          <p:cNvSpPr/>
          <p:nvPr/>
        </p:nvSpPr>
        <p:spPr>
          <a:xfrm>
            <a:off x="2128237" y="3092049"/>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128238" y="33162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128238" y="35373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128238" y="37658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128237" y="40076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1" name="正方形/長方形 40">
            <a:extLst>
              <a:ext uri="{FF2B5EF4-FFF2-40B4-BE49-F238E27FC236}">
                <a16:creationId xmlns:a16="http://schemas.microsoft.com/office/drawing/2014/main" id="{10CD4FDD-EF32-90FA-A756-3D4A0D13D9CD}"/>
              </a:ext>
            </a:extLst>
          </p:cNvPr>
          <p:cNvSpPr/>
          <p:nvPr/>
        </p:nvSpPr>
        <p:spPr>
          <a:xfrm>
            <a:off x="5704392" y="3101292"/>
            <a:ext cx="290876" cy="115973"/>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（続柄：　　　　　　）</a:t>
            </a:r>
          </a:p>
        </p:txBody>
      </p:sp>
      <p:sp>
        <p:nvSpPr>
          <p:cNvPr id="42" name="正方形/長方形 41">
            <a:extLst>
              <a:ext uri="{FF2B5EF4-FFF2-40B4-BE49-F238E27FC236}">
                <a16:creationId xmlns:a16="http://schemas.microsoft.com/office/drawing/2014/main" id="{0E561E23-A667-CF2E-38A2-FEE51A7EACA8}"/>
              </a:ext>
            </a:extLst>
          </p:cNvPr>
          <p:cNvSpPr/>
          <p:nvPr/>
        </p:nvSpPr>
        <p:spPr>
          <a:xfrm>
            <a:off x="6135680" y="3101292"/>
            <a:ext cx="290876" cy="1159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782938" y="77609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57828" y="81172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272161" y="8641084"/>
            <a:ext cx="4027055"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D584A8C-F50D-4497-995A-AE33010AE0B5}"/>
</file>

<file path=customXml/itemProps2.xml><?xml version="1.0" encoding="utf-8"?>
<ds:datastoreItem xmlns:ds="http://schemas.openxmlformats.org/officeDocument/2006/customXml" ds:itemID="{853AA514-1849-444B-971D-018AFD94D558}"/>
</file>

<file path=customXml/itemProps3.xml><?xml version="1.0" encoding="utf-8"?>
<ds:datastoreItem xmlns:ds="http://schemas.openxmlformats.org/officeDocument/2006/customXml" ds:itemID="{5F28B4BD-8B6B-44F5-BFC8-6F868905B41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409</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2025-07-28T12:18:44Z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