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64" y="32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6347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特記事項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55744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900" spc="80" dirty="0">
                  <a:solidFill>
                    <a:schemeClr val="tx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特記事項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DCBA51-1B57-4701-96AC-BB14B47CABB9}"/>
</file>

<file path=customXml/itemProps2.xml><?xml version="1.0" encoding="utf-8"?>
<ds:datastoreItem xmlns:ds="http://schemas.openxmlformats.org/officeDocument/2006/customXml" ds:itemID="{B440E330-E277-4A69-AA2F-F48EC31E100E}"/>
</file>

<file path=customXml/itemProps3.xml><?xml version="1.0" encoding="utf-8"?>
<ds:datastoreItem xmlns:ds="http://schemas.openxmlformats.org/officeDocument/2006/customXml" ds:itemID="{B0D707C7-7C34-4649-9BDF-A214389628C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190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69</cp:revision>
  <dcterms:created xsi:type="dcterms:W3CDTF">2022-01-20T04:34:58Z</dcterms:created>
  <dcterms:modified xsi:type="dcterms:W3CDTF">2025-01-24T01:25:51Z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