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1708" y="-45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E21A0A3-76F1-9558-54C5-3EFD5FB400C4}"/>
              </a:ext>
            </a:extLst>
          </p:cNvPr>
          <p:cNvSpPr/>
          <p:nvPr/>
        </p:nvSpPr>
        <p:spPr>
          <a:xfrm>
            <a:off x="4339533" y="2002497"/>
            <a:ext cx="4802588" cy="9177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100" dirty="0"/>
              <a:t>印字編集条件化</a:t>
            </a:r>
            <a:endParaRPr kumimoji="1" lang="en-US" altLang="ja-JP" sz="1100" dirty="0"/>
          </a:p>
          <a:p>
            <a:r>
              <a:rPr kumimoji="1" lang="en-US" altLang="ja-JP" sz="1100" dirty="0"/>
              <a:t>No31</a:t>
            </a:r>
            <a:r>
              <a:rPr kumimoji="1" lang="ja-JP" altLang="en-US" sz="1100" dirty="0"/>
              <a:t> に「返送依頼」として追加？　必須○　　</a:t>
            </a:r>
            <a:endParaRPr kumimoji="1" lang="en-US" altLang="ja-JP" sz="1100" dirty="0"/>
          </a:p>
          <a:p>
            <a:r>
              <a:rPr kumimoji="1" lang="ja-JP" altLang="en-US" sz="1100" dirty="0"/>
              <a:t>印字編集条件「印字の有無を選択できる」</a:t>
            </a:r>
            <a:endParaRPr kumimoji="1" lang="en-US" altLang="ja-JP" sz="1100" dirty="0"/>
          </a:p>
          <a:p>
            <a:r>
              <a:rPr kumimoji="1" lang="ja-JP" altLang="en-US" sz="1100" dirty="0"/>
              <a:t>留意事項　</a:t>
            </a:r>
            <a:r>
              <a:rPr kumimoji="1" lang="en-US" altLang="ja-JP" sz="1100" dirty="0"/>
              <a:t>【2.1</a:t>
            </a:r>
            <a:r>
              <a:rPr kumimoji="1" lang="ja-JP" altLang="en-US" sz="1100" dirty="0"/>
              <a:t>版</a:t>
            </a:r>
            <a:r>
              <a:rPr kumimoji="1" lang="en-US" altLang="ja-JP" sz="1100" dirty="0"/>
              <a:t>】</a:t>
            </a:r>
            <a:r>
              <a:rPr kumimoji="1" lang="ja-JP" altLang="en-US" sz="1100" dirty="0"/>
              <a:t>システム印字項目を追加</a:t>
            </a:r>
            <a:endParaRPr kumimoji="1"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52A4E9-2402-4013-B37C-C80ECBB2812A}"/>
</file>

<file path=customXml/itemProps2.xml><?xml version="1.0" encoding="utf-8"?>
<ds:datastoreItem xmlns:ds="http://schemas.openxmlformats.org/officeDocument/2006/customXml" ds:itemID="{A8A82005-F4D0-488B-B939-15E2BB8203CD}"/>
</file>

<file path=customXml/itemProps3.xml><?xml version="1.0" encoding="utf-8"?>
<ds:datastoreItem xmlns:ds="http://schemas.openxmlformats.org/officeDocument/2006/customXml" ds:itemID="{DBEEED97-E72F-4C7C-85BC-80E836DFC69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734</TotalTime>
  <Words>138</Words>
  <Application>Microsoft Office PowerPoint</Application>
  <PresentationFormat>A4 210 x 297 mm</PresentationFormat>
  <Paragraphs>51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109</cp:revision>
  <cp:lastPrinted>2022-11-24T07:25:00Z</cp:lastPrinted>
  <dcterms:created xsi:type="dcterms:W3CDTF">2022-01-20T04:34:58Z</dcterms:created>
  <dcterms:modified xsi:type="dcterms:W3CDTF">2025-07-25T09:19:13Z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