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C2C1A1-318F-44CE-A0A8-CB8DFCC7B0CF}" v="1" dt="2022-08-17T07:17:36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142416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E43137-554F-43F8-92E8-AD8A1C02F915}"/>
</file>

<file path=customXml/itemProps2.xml><?xml version="1.0" encoding="utf-8"?>
<ds:datastoreItem xmlns:ds="http://schemas.openxmlformats.org/officeDocument/2006/customXml" ds:itemID="{1FB9A472-AC24-46E7-9BFB-C3C13C2E904F}"/>
</file>

<file path=customXml/itemProps3.xml><?xml version="1.0" encoding="utf-8"?>
<ds:datastoreItem xmlns:ds="http://schemas.openxmlformats.org/officeDocument/2006/customXml" ds:itemID="{A710E7C0-72B0-49D0-8192-B515A52C6F8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76</cp:revision>
  <dcterms:created xsi:type="dcterms:W3CDTF">2022-01-20T04:34:58Z</dcterms:created>
  <dcterms:modified xsi:type="dcterms:W3CDTF">2024-03-25T06:58:25Z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