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EB7E0D5-6EFE-4B13-B549-D7FF980E02A9}"/>
</file>

<file path=customXml/itemProps2.xml><?xml version="1.0" encoding="utf-8"?>
<ds:datastoreItem xmlns:ds="http://schemas.openxmlformats.org/officeDocument/2006/customXml" ds:itemID="{794AD374-5BF5-40BC-BF90-A1B80593540A}"/>
</file>

<file path=customXml/itemProps3.xml><?xml version="1.0" encoding="utf-8"?>
<ds:datastoreItem xmlns:ds="http://schemas.openxmlformats.org/officeDocument/2006/customXml" ds:itemID="{890D8CA6-CDC7-4486-BAC0-5B08EB0330E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Application>Microsoft Office PowerPoint</Application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56</cp:revision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