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735763" cy="9866313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1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1812" y="-1944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介護</a:t>
            </a: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券受領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176405"/>
            <a:ext cx="864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指定介護機関名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4074450" y="1345307"/>
            <a:ext cx="648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管理者氏名</a:t>
            </a: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C453FA3C-974C-4020-9D8B-98A5D3747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9336025"/>
              </p:ext>
            </p:extLst>
          </p:nvPr>
        </p:nvGraphicFramePr>
        <p:xfrm>
          <a:off x="356135" y="3262407"/>
          <a:ext cx="6268079" cy="4161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38">
                  <a:extLst>
                    <a:ext uri="{9D8B030D-6E8A-4147-A177-3AD203B41FA5}">
                      <a16:colId xmlns:a16="http://schemas.microsoft.com/office/drawing/2014/main" val="2410966"/>
                    </a:ext>
                  </a:extLst>
                </a:gridCol>
                <a:gridCol w="536985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800595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693198">
                  <a:extLst>
                    <a:ext uri="{9D8B030D-6E8A-4147-A177-3AD203B41FA5}">
                      <a16:colId xmlns:a16="http://schemas.microsoft.com/office/drawing/2014/main" val="1309315224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2726939747"/>
                    </a:ext>
                  </a:extLst>
                </a:gridCol>
                <a:gridCol w="491066">
                  <a:extLst>
                    <a:ext uri="{9D8B030D-6E8A-4147-A177-3AD203B41FA5}">
                      <a16:colId xmlns:a16="http://schemas.microsoft.com/office/drawing/2014/main" val="1869916094"/>
                    </a:ext>
                  </a:extLst>
                </a:gridCol>
                <a:gridCol w="660400">
                  <a:extLst>
                    <a:ext uri="{9D8B030D-6E8A-4147-A177-3AD203B41FA5}">
                      <a16:colId xmlns:a16="http://schemas.microsoft.com/office/drawing/2014/main" val="4131841886"/>
                    </a:ext>
                  </a:extLst>
                </a:gridCol>
                <a:gridCol w="629207">
                  <a:extLst>
                    <a:ext uri="{9D8B030D-6E8A-4147-A177-3AD203B41FA5}">
                      <a16:colId xmlns:a16="http://schemas.microsoft.com/office/drawing/2014/main" val="2252211817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3104198905"/>
                    </a:ext>
                  </a:extLst>
                </a:gridCol>
                <a:gridCol w="637300">
                  <a:extLst>
                    <a:ext uri="{9D8B030D-6E8A-4147-A177-3AD203B41FA5}">
                      <a16:colId xmlns:a16="http://schemas.microsoft.com/office/drawing/2014/main" val="3543562437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単併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受給年月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サービス別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本人支払額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</a:tbl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8DE1EC1-E1B5-49FE-8172-8EB3F8EC2C3B}"/>
              </a:ext>
            </a:extLst>
          </p:cNvPr>
          <p:cNvSpPr/>
          <p:nvPr/>
        </p:nvSpPr>
        <p:spPr>
          <a:xfrm>
            <a:off x="2411437" y="3809333"/>
            <a:ext cx="443899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DEE38FDF-1217-495E-8699-804355F6A0DB}"/>
              </a:ext>
            </a:extLst>
          </p:cNvPr>
          <p:cNvSpPr/>
          <p:nvPr/>
        </p:nvSpPr>
        <p:spPr>
          <a:xfrm>
            <a:off x="4976858" y="814668"/>
            <a:ext cx="1141090" cy="165415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　　　　　月　　　　　日</a:t>
            </a: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323189C0-0091-4B05-A5B5-6B244FAC4255}"/>
              </a:ext>
            </a:extLst>
          </p:cNvPr>
          <p:cNvSpPr txBox="1"/>
          <p:nvPr/>
        </p:nvSpPr>
        <p:spPr>
          <a:xfrm>
            <a:off x="547685" y="2532002"/>
            <a:ext cx="5769947" cy="138499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0" bIns="0" rtlCol="0">
            <a:spAutoFit/>
          </a:bodyPr>
          <a:lstStyle/>
          <a:p>
            <a:pPr defTabSz="541338">
              <a:spcAft>
                <a:spcPts val="2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下記のとおり介護券を受領しました。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ADEABBDD-85EA-4E0D-A13C-601812C5AF57}"/>
              </a:ext>
            </a:extLst>
          </p:cNvPr>
          <p:cNvSpPr/>
          <p:nvPr/>
        </p:nvSpPr>
        <p:spPr>
          <a:xfrm>
            <a:off x="301622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BFD59A50-C23A-40AD-AA2E-788862A1EC6E}"/>
              </a:ext>
            </a:extLst>
          </p:cNvPr>
          <p:cNvSpPr/>
          <p:nvPr/>
        </p:nvSpPr>
        <p:spPr>
          <a:xfrm>
            <a:off x="982443" y="3809333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25E022DC-AC34-40BE-AA92-8B0BE90CBCE3}"/>
              </a:ext>
            </a:extLst>
          </p:cNvPr>
          <p:cNvSpPr/>
          <p:nvPr/>
        </p:nvSpPr>
        <p:spPr>
          <a:xfrm>
            <a:off x="1587230" y="3809333"/>
            <a:ext cx="63121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A901BD57-4C6E-486E-96D7-995E212A1DA7}"/>
              </a:ext>
            </a:extLst>
          </p:cNvPr>
          <p:cNvSpPr/>
          <p:nvPr/>
        </p:nvSpPr>
        <p:spPr>
          <a:xfrm>
            <a:off x="333986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BC41E194-F027-4DE0-862B-8F0F826A53AE}"/>
              </a:ext>
            </a:extLst>
          </p:cNvPr>
          <p:cNvSpPr/>
          <p:nvPr/>
        </p:nvSpPr>
        <p:spPr>
          <a:xfrm>
            <a:off x="3731380" y="3809333"/>
            <a:ext cx="360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単・併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7A66A962-7D09-4D59-A3DF-2A07603DA14B}"/>
              </a:ext>
            </a:extLst>
          </p:cNvPr>
          <p:cNvSpPr/>
          <p:nvPr/>
        </p:nvSpPr>
        <p:spPr>
          <a:xfrm>
            <a:off x="4220996" y="3809333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受給年月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893B0C7D-F3F8-4F7B-93DC-6DD815A80A23}"/>
              </a:ext>
            </a:extLst>
          </p:cNvPr>
          <p:cNvSpPr/>
          <p:nvPr/>
        </p:nvSpPr>
        <p:spPr>
          <a:xfrm>
            <a:off x="416014" y="3809332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</a:t>
            </a:r>
            <a:br>
              <a:rPr kumimoji="1" lang="en-US" altLang="ja-JP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9721E011-1B04-4BDE-80BE-77362CA20064}"/>
              </a:ext>
            </a:extLst>
          </p:cNvPr>
          <p:cNvSpPr/>
          <p:nvPr/>
        </p:nvSpPr>
        <p:spPr>
          <a:xfrm>
            <a:off x="4904106" y="3809332"/>
            <a:ext cx="476452" cy="21147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サービス別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D6AF4A33-A093-4FB3-946C-35652ADAF9B0}"/>
              </a:ext>
            </a:extLst>
          </p:cNvPr>
          <p:cNvSpPr/>
          <p:nvPr/>
        </p:nvSpPr>
        <p:spPr>
          <a:xfrm>
            <a:off x="5474033" y="3809332"/>
            <a:ext cx="468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3A9502C9-9D6D-411D-B747-597217121D6A}"/>
              </a:ext>
            </a:extLst>
          </p:cNvPr>
          <p:cNvGrpSpPr/>
          <p:nvPr/>
        </p:nvGrpSpPr>
        <p:grpSpPr>
          <a:xfrm>
            <a:off x="553294" y="1220940"/>
            <a:ext cx="1527587" cy="296099"/>
            <a:chOff x="4074450" y="1176404"/>
            <a:chExt cx="1527587" cy="296099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5E3D8475-925F-4B26-8D38-F761A635786D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A5F0865-CB57-4C47-A944-D1A07A4DE44F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E54BBF01-C658-4651-9DC1-62F78E627241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1A8DA4C4-1B73-428E-871A-D7E497A70503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FC5996D5-27EF-439D-9BA3-5826861CFE6E}"/>
              </a:ext>
            </a:extLst>
          </p:cNvPr>
          <p:cNvGrpSpPr/>
          <p:nvPr/>
        </p:nvGrpSpPr>
        <p:grpSpPr>
          <a:xfrm>
            <a:off x="4389607" y="115757"/>
            <a:ext cx="2234607" cy="581443"/>
            <a:chOff x="4074393" y="384766"/>
            <a:chExt cx="2234607" cy="581443"/>
          </a:xfrm>
        </p:grpSpPr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3975838E-218E-4D56-AE4C-B85D6D23AF62}"/>
                </a:ext>
              </a:extLst>
            </p:cNvPr>
            <p:cNvGrpSpPr/>
            <p:nvPr/>
          </p:nvGrpSpPr>
          <p:grpSpPr>
            <a:xfrm>
              <a:off x="4074393" y="384766"/>
              <a:ext cx="2234607" cy="365760"/>
              <a:chOff x="3645000" y="1370007"/>
              <a:chExt cx="2234607" cy="365760"/>
            </a:xfrm>
          </p:grpSpPr>
          <p:sp>
            <p:nvSpPr>
              <p:cNvPr id="35" name="正方形/長方形 34">
                <a:extLst>
                  <a:ext uri="{FF2B5EF4-FFF2-40B4-BE49-F238E27FC236}">
                    <a16:creationId xmlns:a16="http://schemas.microsoft.com/office/drawing/2014/main" id="{3C781DFA-E884-45B2-ADE0-6F54792D9B9C}"/>
                  </a:ext>
                </a:extLst>
              </p:cNvPr>
              <p:cNvSpPr/>
              <p:nvPr/>
            </p:nvSpPr>
            <p:spPr>
              <a:xfrm>
                <a:off x="3645000" y="1370007"/>
                <a:ext cx="765455" cy="365760"/>
              </a:xfrm>
              <a:prstGeom prst="rect">
                <a:avLst/>
              </a:prstGeom>
              <a:noFill/>
              <a:ln w="127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accent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福祉事務所</a:t>
                </a:r>
                <a:endPara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  <a:p>
                <a:pPr algn="ctr"/>
                <a:r>
                  <a:rPr kumimoji="1" lang="ja-JP" altLang="en-US" sz="900" dirty="0">
                    <a:solidFill>
                      <a:schemeClr val="accent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受付日</a:t>
                </a:r>
              </a:p>
            </p:txBody>
          </p:sp>
          <p:sp>
            <p:nvSpPr>
              <p:cNvPr id="36" name="正方形/長方形 35">
                <a:extLst>
                  <a:ext uri="{FF2B5EF4-FFF2-40B4-BE49-F238E27FC236}">
                    <a16:creationId xmlns:a16="http://schemas.microsoft.com/office/drawing/2014/main" id="{BCCFE57D-EE4E-4B2B-9851-2B7A9DBFA1F6}"/>
                  </a:ext>
                </a:extLst>
              </p:cNvPr>
              <p:cNvSpPr/>
              <p:nvPr/>
            </p:nvSpPr>
            <p:spPr>
              <a:xfrm>
                <a:off x="4410455" y="1370007"/>
                <a:ext cx="1469152" cy="365760"/>
              </a:xfrm>
              <a:prstGeom prst="rect">
                <a:avLst/>
              </a:prstGeom>
              <a:noFill/>
              <a:ln w="127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accent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月</a:t>
                </a:r>
                <a:r>
                  <a:rPr kumimoji="1" lang="en-US" altLang="ja-JP" sz="900" dirty="0">
                    <a:solidFill>
                      <a:schemeClr val="accent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	</a:t>
                </a:r>
                <a:r>
                  <a:rPr kumimoji="1" lang="ja-JP" altLang="en-US" sz="900" dirty="0">
                    <a:solidFill>
                      <a:schemeClr val="accent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日</a:t>
                </a:r>
              </a:p>
            </p:txBody>
          </p:sp>
        </p:grp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9361A777-0B45-4B77-B06F-FC8E9803FC91}"/>
                </a:ext>
              </a:extLst>
            </p:cNvPr>
            <p:cNvSpPr/>
            <p:nvPr/>
          </p:nvSpPr>
          <p:spPr>
            <a:xfrm>
              <a:off x="5799666" y="839546"/>
              <a:ext cx="509333" cy="12666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</p:grp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A3BF8304-607B-B62C-DD32-B7217BB4E2A0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BC845DCE-90A6-4EAD-82A6-39212FD702FE}"/>
</file>

<file path=customXml/itemProps2.xml><?xml version="1.0" encoding="utf-8"?>
<ds:datastoreItem xmlns:ds="http://schemas.openxmlformats.org/officeDocument/2006/customXml" ds:itemID="{00683951-F34B-4C60-BD73-13B1BC1F4C63}"/>
</file>

<file path=customXml/itemProps3.xml><?xml version="1.0" encoding="utf-8"?>
<ds:datastoreItem xmlns:ds="http://schemas.openxmlformats.org/officeDocument/2006/customXml" ds:itemID="{A8F5A79E-A928-412C-89B6-5F6D61984EC9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700</TotalTime>
  <Words>72</Words>
  <Application>Microsoft Office PowerPoint</Application>
  <PresentationFormat>A4 210 x 297 mm</PresentationFormat>
  <Paragraphs>35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Koike, Kaoru (JP - AB 小池 薫)</cp:lastModifiedBy>
  <cp:revision>105</cp:revision>
  <cp:lastPrinted>2022-11-24T07:25:00Z</cp:lastPrinted>
  <dcterms:created xsi:type="dcterms:W3CDTF">2022-01-20T04:34:58Z</dcterms:created>
  <dcterms:modified xsi:type="dcterms:W3CDTF">2025-01-24T02:42:23Z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