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25" d="100"/>
          <a:sy n="125" d="100"/>
        </p:scale>
        <p:origin x="2502" y="33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2025/7/31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05286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3" y="4239061"/>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50276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3" y="4766469"/>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030173"/>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81333" y="5293877"/>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3354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39763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6617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2581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1899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81334"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Rectangle 109">
            <a:extLst>
              <a:ext uri="{FF2B5EF4-FFF2-40B4-BE49-F238E27FC236}">
                <a16:creationId xmlns:a16="http://schemas.microsoft.com/office/drawing/2014/main" id="{C438A83A-8FF4-0260-05E3-AB7CC9DE5D20}"/>
              </a:ext>
            </a:extLst>
          </p:cNvPr>
          <p:cNvSpPr>
            <a:spLocks noChangeArrowheads="1"/>
          </p:cNvSpPr>
          <p:nvPr/>
        </p:nvSpPr>
        <p:spPr bwMode="auto">
          <a:xfrm>
            <a:off x="598495" y="386945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　返還対象期間</a:t>
            </a:r>
            <a:endPar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9" name="正方形/長方形 8">
            <a:extLst>
              <a:ext uri="{FF2B5EF4-FFF2-40B4-BE49-F238E27FC236}">
                <a16:creationId xmlns:a16="http://schemas.microsoft.com/office/drawing/2014/main" id="{1D1A49E0-CFDA-7350-06F8-728A273F159C}"/>
              </a:ext>
            </a:extLst>
          </p:cNvPr>
          <p:cNvSpPr/>
          <p:nvPr/>
        </p:nvSpPr>
        <p:spPr>
          <a:xfrm>
            <a:off x="1981333" y="3975357"/>
            <a:ext cx="7628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返還対象期間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B0894C3-97EA-4D54-99FA-2DD5C9333A0F}"/>
</file>

<file path=customXml/itemProps2.xml><?xml version="1.0" encoding="utf-8"?>
<ds:datastoreItem xmlns:ds="http://schemas.openxmlformats.org/officeDocument/2006/customXml" ds:itemID="{7E6B8AD9-C554-42E6-AC34-3E6C0CF18825}"/>
</file>

<file path=customXml/itemProps3.xml><?xml version="1.0" encoding="utf-8"?>
<ds:datastoreItem xmlns:ds="http://schemas.openxmlformats.org/officeDocument/2006/customXml" ds:itemID="{8B9598C6-EB29-486B-AFB8-9D655791A37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753</TotalTime>
  <Words>581</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Kajiwara, Kageaki (JP - AB 梶原 景晶)</cp:lastModifiedBy>
  <cp:revision>121</cp:revision>
  <cp:lastPrinted>2022-12-12T05:28:11Z</cp:lastPrinted>
  <dcterms:created xsi:type="dcterms:W3CDTF">2022-01-20T04:34:58Z</dcterms:created>
  <dcterms:modified xsi:type="dcterms:W3CDTF">2025-07-31T01:27:16Z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