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858C56D-45B4-4FFE-AAB0-718E07272526}"/>
</file>

<file path=customXml/itemProps2.xml><?xml version="1.0" encoding="utf-8"?>
<ds:datastoreItem xmlns:ds="http://schemas.openxmlformats.org/officeDocument/2006/customXml" ds:itemID="{FFDC3298-4762-4044-B71A-06608CBD030E}"/>
</file>

<file path=customXml/itemProps3.xml><?xml version="1.0" encoding="utf-8"?>
<ds:datastoreItem xmlns:ds="http://schemas.openxmlformats.org/officeDocument/2006/customXml" ds:itemID="{7D240A6A-E5F6-40E3-BDCF-BB79F602CE3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96</cp:revision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