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券受領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33602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1066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29207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37300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下記のとおり介護券を受領しました。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3138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20996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04106" y="3809332"/>
            <a:ext cx="476452" cy="2114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6AF4A33-A093-4FB3-946C-35652ADAF9B0}"/>
              </a:ext>
            </a:extLst>
          </p:cNvPr>
          <p:cNvSpPr/>
          <p:nvPr/>
        </p:nvSpPr>
        <p:spPr>
          <a:xfrm>
            <a:off x="54740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A9502C9-9D6D-411D-B747-597217121D6A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E3D8475-925F-4B26-8D38-F761A635786D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A5F0865-CB57-4C47-A944-D1A07A4DE44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54BBF01-C658-4651-9DC1-62F78E62724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A8DA4C4-1B73-428E-871A-D7E497A7050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C5996D5-27EF-439D-9BA3-5826861CFE6E}"/>
              </a:ext>
            </a:extLst>
          </p:cNvPr>
          <p:cNvGrpSpPr/>
          <p:nvPr/>
        </p:nvGrpSpPr>
        <p:grpSpPr>
          <a:xfrm>
            <a:off x="4389607" y="115757"/>
            <a:ext cx="2234607" cy="581443"/>
            <a:chOff x="4074393" y="384766"/>
            <a:chExt cx="2234607" cy="581443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975838E-218E-4D56-AE4C-B85D6D23AF62}"/>
                </a:ext>
              </a:extLst>
            </p:cNvPr>
            <p:cNvGrpSpPr/>
            <p:nvPr/>
          </p:nvGrpSpPr>
          <p:grpSpPr>
            <a:xfrm>
              <a:off x="4074393" y="384766"/>
              <a:ext cx="2234607" cy="365760"/>
              <a:chOff x="3645000" y="1370007"/>
              <a:chExt cx="2234607" cy="365760"/>
            </a:xfrm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3C781DFA-E884-45B2-ADE0-6F54792D9B9C}"/>
                  </a:ext>
                </a:extLst>
              </p:cNvPr>
              <p:cNvSpPr/>
              <p:nvPr/>
            </p:nvSpPr>
            <p:spPr>
              <a:xfrm>
                <a:off x="3645000" y="1370007"/>
                <a:ext cx="765455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福祉事務所</a:t>
                </a:r>
                <a:endPara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受付日</a:t>
                </a: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CCFE57D-EE4E-4B2B-9851-2B7A9DBFA1F6}"/>
                  </a:ext>
                </a:extLst>
              </p:cNvPr>
              <p:cNvSpPr/>
              <p:nvPr/>
            </p:nvSpPr>
            <p:spPr>
              <a:xfrm>
                <a:off x="4410455" y="1370007"/>
                <a:ext cx="1469152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月</a:t>
                </a:r>
                <a:r>
                  <a:rPr kumimoji="1" lang="en-US" altLang="ja-JP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	</a:t>
                </a:r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日</a:t>
                </a:r>
              </a:p>
            </p:txBody>
          </p:sp>
        </p:grp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361A777-0B45-4B77-B06F-FC8E9803FC91}"/>
                </a:ext>
              </a:extLst>
            </p:cNvPr>
            <p:cNvSpPr/>
            <p:nvPr/>
          </p:nvSpPr>
          <p:spPr>
            <a:xfrm>
              <a:off x="5799666" y="839546"/>
              <a:ext cx="509333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3BF8304-607B-B62C-DD32-B7217BB4E2A0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6108BF7-0EAA-4ECA-AC1B-99EB7A926CB0}"/>
</file>

<file path=customXml/itemProps2.xml><?xml version="1.0" encoding="utf-8"?>
<ds:datastoreItem xmlns:ds="http://schemas.openxmlformats.org/officeDocument/2006/customXml" ds:itemID="{1EBAFA20-56F3-448E-B776-FFE71ECFBD4A}"/>
</file>

<file path=customXml/itemProps3.xml><?xml version="1.0" encoding="utf-8"?>
<ds:datastoreItem xmlns:ds="http://schemas.openxmlformats.org/officeDocument/2006/customXml" ds:itemID="{B4BC8951-E372-4A43-86C8-5F5D74AF2A5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72</Words>
  <Application>Microsoft Office PowerPoint</Application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105</cp:revision>
  <cp:lastPrinted>2022-11-24T07:25:00Z</cp:lastPrinted>
  <dcterms:created xsi:type="dcterms:W3CDTF">2022-01-20T04:34:58Z</dcterms:created>
  <dcterms:modified xsi:type="dcterms:W3CDTF">2025-01-24T02:42:23Z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