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F1ED20F-36AE-4E35-AC73-9A9FB0525C08}"/>
</file>

<file path=customXml/itemProps2.xml><?xml version="1.0" encoding="utf-8"?>
<ds:datastoreItem xmlns:ds="http://schemas.openxmlformats.org/officeDocument/2006/customXml" ds:itemID="{39978551-2237-430D-8EA0-C282F6E26705}"/>
</file>

<file path=customXml/itemProps3.xml><?xml version="1.0" encoding="utf-8"?>
<ds:datastoreItem xmlns:ds="http://schemas.openxmlformats.org/officeDocument/2006/customXml" ds:itemID="{AC768E13-8FAE-4E9D-A704-172F05202CF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Application>Microsoft Office PowerPoint</Application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117</cp:revision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