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F855C3-A92F-45F5-87CF-271326A862F1}"/>
</file>

<file path=customXml/itemProps2.xml><?xml version="1.0" encoding="utf-8"?>
<ds:datastoreItem xmlns:ds="http://schemas.openxmlformats.org/officeDocument/2006/customXml" ds:itemID="{253F22E8-9108-423F-8C06-D9C0B85413A0}"/>
</file>

<file path=customXml/itemProps3.xml><?xml version="1.0" encoding="utf-8"?>
<ds:datastoreItem xmlns:ds="http://schemas.openxmlformats.org/officeDocument/2006/customXml" ds:itemID="{41AF45B6-AF62-4C08-B90B-A17FDD5EB7C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94</cp:revision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