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DAE0E7-FE69-426E-96EE-E2A856F761A4}" v="10" dt="2022-08-17T09:57:02.7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57002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被（要）保護者の検診について（依頼）</a:t>
            </a:r>
            <a:endParaRPr lang="en-US" altLang="ja-JP" sz="16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2" name="Rectangle 109">
            <a:extLst>
              <a:ext uri="{FF2B5EF4-FFF2-40B4-BE49-F238E27FC236}">
                <a16:creationId xmlns:a16="http://schemas.microsoft.com/office/drawing/2014/main" id="{81FD50BB-23EC-4C28-B91D-08C121717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04747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3" name="Rectangle 109">
            <a:extLst>
              <a:ext uri="{FF2B5EF4-FFF2-40B4-BE49-F238E27FC236}">
                <a16:creationId xmlns:a16="http://schemas.microsoft.com/office/drawing/2014/main" id="{561F8F8A-B32C-4CB2-80A3-9496262A7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3742780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検診を受ける者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6" name="Rectangle 109">
            <a:extLst>
              <a:ext uri="{FF2B5EF4-FFF2-40B4-BE49-F238E27FC236}">
                <a16:creationId xmlns:a16="http://schemas.microsoft.com/office/drawing/2014/main" id="{C4E1AC65-6D08-451C-9579-3140FC67B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017100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住所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9" name="Rectangle 109">
            <a:extLst>
              <a:ext uri="{FF2B5EF4-FFF2-40B4-BE49-F238E27FC236}">
                <a16:creationId xmlns:a16="http://schemas.microsoft.com/office/drawing/2014/main" id="{F7CFD362-EF51-4BB6-B067-C439793E7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313910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氏名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11475D41-1210-4432-803D-F5B172759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610720"/>
            <a:ext cx="65922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生年月日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0" name="Rectangle 109">
            <a:extLst>
              <a:ext uri="{FF2B5EF4-FFF2-40B4-BE49-F238E27FC236}">
                <a16:creationId xmlns:a16="http://schemas.microsoft.com/office/drawing/2014/main" id="{A0EBB3C1-DCBD-423D-8D97-409758123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907529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性別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1" name="Rectangle 109">
            <a:extLst>
              <a:ext uri="{FF2B5EF4-FFF2-40B4-BE49-F238E27FC236}">
                <a16:creationId xmlns:a16="http://schemas.microsoft.com/office/drawing/2014/main" id="{FBE51A32-3D81-484E-BFA1-1C3B643FA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689" y="5706890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検診日時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7" name="Rectangle 109">
            <a:extLst>
              <a:ext uri="{FF2B5EF4-FFF2-40B4-BE49-F238E27FC236}">
                <a16:creationId xmlns:a16="http://schemas.microsoft.com/office/drawing/2014/main" id="{D085A9B0-87E7-43ED-B694-1561925B7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942" y="650625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検診目的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9A8082F6-BDC8-4407-B7CC-C49A096D2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542055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下記の被（要）保護者に対して検診願います。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9EE59DAC-2057-44BE-98AD-A58683ACC5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9E1BAA73-12C3-4638-84D2-9B3E5BB65BBF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0C516BC-2533-4A6C-BCB9-8280446D3B74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67630059-4F8A-411F-B135-D4A60CF8DAA2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36A26AC2-836C-4CB4-BD3D-BB9605EEA424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799842EF-ABF9-4FD5-8872-B2C8F493FD84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AAD889-8C14-4F63-B5AD-72B542D6B62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30247156-A80E-4DE9-B44E-8FC3D7753D4F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02FEEE9B-51B6-4C41-8BB1-7B90CD74BE45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230493AC-424E-4039-9B31-F003F6EA2951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F92BC685-2B5F-4A73-886A-43FA32E72754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BF5A227-5E9C-4930-BBEF-582278CAFF4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3BD5B05-C3D2-4CDD-8321-F2A9152A06C3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438C5B5E-5018-439E-8C8F-ABF8FE5DB8FC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49CE8FDA-9CF4-42B9-97D7-321F94350A53}"/>
              </a:ext>
            </a:extLst>
          </p:cNvPr>
          <p:cNvSpPr/>
          <p:nvPr/>
        </p:nvSpPr>
        <p:spPr>
          <a:xfrm>
            <a:off x="1447349" y="4064956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774A645-FE69-48E6-A1B3-189522871C87}"/>
              </a:ext>
            </a:extLst>
          </p:cNvPr>
          <p:cNvSpPr/>
          <p:nvPr/>
        </p:nvSpPr>
        <p:spPr>
          <a:xfrm>
            <a:off x="1447349" y="4360069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1F307358-9BB0-44FC-A7AF-1CE8106615A3}"/>
              </a:ext>
            </a:extLst>
          </p:cNvPr>
          <p:cNvSpPr/>
          <p:nvPr/>
        </p:nvSpPr>
        <p:spPr>
          <a:xfrm>
            <a:off x="1447349" y="4661842"/>
            <a:ext cx="59195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ED71DFB8-3AE5-4170-8249-D0A84AFACC5B}"/>
              </a:ext>
            </a:extLst>
          </p:cNvPr>
          <p:cNvSpPr/>
          <p:nvPr/>
        </p:nvSpPr>
        <p:spPr>
          <a:xfrm>
            <a:off x="1447349" y="4957458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9F9DFEDE-F56C-4E91-831A-6FB53626A8EB}"/>
              </a:ext>
            </a:extLst>
          </p:cNvPr>
          <p:cNvSpPr/>
          <p:nvPr/>
        </p:nvSpPr>
        <p:spPr>
          <a:xfrm>
            <a:off x="1909942" y="5766041"/>
            <a:ext cx="62608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検診年月日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D70A8606-DD4F-4FC8-BF5C-48EC09EA937F}"/>
              </a:ext>
            </a:extLst>
          </p:cNvPr>
          <p:cNvSpPr/>
          <p:nvPr/>
        </p:nvSpPr>
        <p:spPr>
          <a:xfrm>
            <a:off x="2643941" y="5766041"/>
            <a:ext cx="30880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時間</a:t>
            </a: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E87DF415-2BE8-44FD-AB84-1CEAF22760C8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F45E6AF6-B229-4400-B350-FB7B2334A34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82B752D4-0DA2-405D-8ED9-74F652FC6577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F86D2E51-DCC4-4CF6-B398-1A9ADFFF62BB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5B4DB054-7548-4D33-936A-C8AA6B4AF9B8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33DB79E2-13FB-4017-A7A0-54F535487526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7FC72755-EAFA-40E4-9D5B-F79652F6C1AD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40763DE2-582E-4EF7-B724-D377400FBB98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D71D61E2-972C-4EA1-8E73-1DF0EAB6B2CA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68158D83-FB5C-499E-8612-5DD2BA06BDD7}"/>
              </a:ext>
            </a:extLst>
          </p:cNvPr>
          <p:cNvSpPr/>
          <p:nvPr/>
        </p:nvSpPr>
        <p:spPr>
          <a:xfrm>
            <a:off x="1909942" y="6557373"/>
            <a:ext cx="56503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検診目的</a:t>
            </a:r>
          </a:p>
        </p:txBody>
      </p:sp>
      <p:sp>
        <p:nvSpPr>
          <p:cNvPr id="95" name="Rectangle 109">
            <a:extLst>
              <a:ext uri="{FF2B5EF4-FFF2-40B4-BE49-F238E27FC236}">
                <a16:creationId xmlns:a16="http://schemas.microsoft.com/office/drawing/2014/main" id="{91CE4373-0B98-4F7F-99E0-0A5A337CE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942" y="730561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備考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12FA0CC2-48C1-4499-97D2-B5C5B428188A}"/>
              </a:ext>
            </a:extLst>
          </p:cNvPr>
          <p:cNvSpPr/>
          <p:nvPr/>
        </p:nvSpPr>
        <p:spPr>
          <a:xfrm>
            <a:off x="1909942" y="7356733"/>
            <a:ext cx="3236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3870F114-511A-4EC1-A026-74CCC8B9C647}"/>
              </a:ext>
            </a:extLst>
          </p:cNvPr>
          <p:cNvSpPr/>
          <p:nvPr/>
        </p:nvSpPr>
        <p:spPr>
          <a:xfrm>
            <a:off x="549000" y="3536756"/>
            <a:ext cx="5760000" cy="459027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5F3B7AE-530B-471F-A9E3-E77F7A3024B0}"/>
</file>

<file path=customXml/itemProps2.xml><?xml version="1.0" encoding="utf-8"?>
<ds:datastoreItem xmlns:ds="http://schemas.openxmlformats.org/officeDocument/2006/customXml" ds:itemID="{2D6A27C9-A33D-4E97-9615-FF337550C50E}"/>
</file>

<file path=customXml/itemProps3.xml><?xml version="1.0" encoding="utf-8"?>
<ds:datastoreItem xmlns:ds="http://schemas.openxmlformats.org/officeDocument/2006/customXml" ds:itemID="{39720064-42D3-44D5-B887-D59C1AFECAC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396</TotalTime>
  <Words>89</Words>
  <Application>Microsoft Office PowerPoint</Application>
  <PresentationFormat>A4 210 x 297 mm</PresentationFormat>
  <Paragraphs>38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67</cp:revision>
  <dcterms:created xsi:type="dcterms:W3CDTF">2022-01-20T04:34:58Z</dcterms:created>
  <dcterms:modified xsi:type="dcterms:W3CDTF">2023-03-10T00:26:17Z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