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72" y="3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24252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00881" y="8816212"/>
            <a:ext cx="147002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18B4A3E-6F01-43FE-B84E-1B64E0823D45}"/>
              </a:ext>
            </a:extLst>
          </p:cNvPr>
          <p:cNvSpPr/>
          <p:nvPr/>
        </p:nvSpPr>
        <p:spPr>
          <a:xfrm>
            <a:off x="2514405" y="318341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E35D00C-31F1-4FFB-822B-7AF757D8717A}"/>
</file>

<file path=customXml/itemProps2.xml><?xml version="1.0" encoding="utf-8"?>
<ds:datastoreItem xmlns:ds="http://schemas.openxmlformats.org/officeDocument/2006/customXml" ds:itemID="{1C17D90E-2AC5-4D7E-BF57-CA821C1F7A74}"/>
</file>

<file path=customXml/itemProps3.xml><?xml version="1.0" encoding="utf-8"?>
<ds:datastoreItem xmlns:ds="http://schemas.openxmlformats.org/officeDocument/2006/customXml" ds:itemID="{73531167-43BC-40C0-A495-AF6B046AA55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121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103</cp:revision>
  <dcterms:created xsi:type="dcterms:W3CDTF">2022-01-20T04:34:58Z</dcterms:created>
  <dcterms:modified xsi:type="dcterms:W3CDTF">2024-03-26T01:08:44Z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