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25" d="100"/>
          <a:sy n="125" d="100"/>
        </p:scale>
        <p:origin x="2502" y="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F1FA2F08-D3F6-D35F-1D62-D57A56F87D8D}"/>
              </a:ext>
            </a:extLst>
          </p:cNvPr>
          <p:cNvGrpSpPr/>
          <p:nvPr/>
        </p:nvGrpSpPr>
        <p:grpSpPr>
          <a:xfrm>
            <a:off x="446102" y="2120938"/>
            <a:ext cx="5719138" cy="267637"/>
            <a:chOff x="446102" y="2120938"/>
            <a:chExt cx="5719138" cy="267637"/>
          </a:xfrm>
        </p:grpSpPr>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6" name="グループ化 5">
            <a:extLst>
              <a:ext uri="{FF2B5EF4-FFF2-40B4-BE49-F238E27FC236}">
                <a16:creationId xmlns:a16="http://schemas.microsoft.com/office/drawing/2014/main" id="{831CEC5D-E365-1EEB-3DF7-805D0D080E74}"/>
              </a:ext>
            </a:extLst>
          </p:cNvPr>
          <p:cNvGrpSpPr/>
          <p:nvPr/>
        </p:nvGrpSpPr>
        <p:grpSpPr>
          <a:xfrm>
            <a:off x="446102" y="2388668"/>
            <a:ext cx="5719138" cy="267637"/>
            <a:chOff x="446102" y="2381605"/>
            <a:chExt cx="5719138" cy="267637"/>
          </a:xfrm>
        </p:grpSpPr>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7" name="グループ化 6">
            <a:extLst>
              <a:ext uri="{FF2B5EF4-FFF2-40B4-BE49-F238E27FC236}">
                <a16:creationId xmlns:a16="http://schemas.microsoft.com/office/drawing/2014/main" id="{3C7DB46A-D1ED-7932-7766-A0A2F120DAEB}"/>
              </a:ext>
            </a:extLst>
          </p:cNvPr>
          <p:cNvGrpSpPr/>
          <p:nvPr/>
        </p:nvGrpSpPr>
        <p:grpSpPr>
          <a:xfrm>
            <a:off x="446102" y="2641158"/>
            <a:ext cx="5894698" cy="1183349"/>
            <a:chOff x="446102" y="2642272"/>
            <a:chExt cx="5894698" cy="1183349"/>
          </a:xfrm>
        </p:grpSpPr>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1068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9" name="グループ化 8">
            <a:extLst>
              <a:ext uri="{FF2B5EF4-FFF2-40B4-BE49-F238E27FC236}">
                <a16:creationId xmlns:a16="http://schemas.microsoft.com/office/drawing/2014/main" id="{EB8275E9-C50C-F613-DD5D-9ACF97BE8646}"/>
              </a:ext>
            </a:extLst>
          </p:cNvPr>
          <p:cNvGrpSpPr/>
          <p:nvPr/>
        </p:nvGrpSpPr>
        <p:grpSpPr>
          <a:xfrm>
            <a:off x="446102" y="4107570"/>
            <a:ext cx="5719138" cy="267637"/>
            <a:chOff x="446102" y="4126970"/>
            <a:chExt cx="5719138" cy="267637"/>
          </a:xfrm>
        </p:grpSpPr>
        <p:sp>
          <p:nvSpPr>
            <p:cNvPr id="73" name="正方形/長方形 72">
              <a:extLst>
                <a:ext uri="{FF2B5EF4-FFF2-40B4-BE49-F238E27FC236}">
                  <a16:creationId xmlns:a16="http://schemas.microsoft.com/office/drawing/2014/main" id="{5BD44F54-0C39-4476-B35D-C8809342BA32}"/>
                </a:ext>
              </a:extLst>
            </p:cNvPr>
            <p:cNvSpPr/>
            <p:nvPr/>
          </p:nvSpPr>
          <p:spPr>
            <a:xfrm>
              <a:off x="2885016" y="421666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1269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0" name="グループ化 9">
            <a:extLst>
              <a:ext uri="{FF2B5EF4-FFF2-40B4-BE49-F238E27FC236}">
                <a16:creationId xmlns:a16="http://schemas.microsoft.com/office/drawing/2014/main" id="{53A8F609-F6AB-1E98-99FD-8E07DCD3642B}"/>
              </a:ext>
            </a:extLst>
          </p:cNvPr>
          <p:cNvGrpSpPr/>
          <p:nvPr/>
        </p:nvGrpSpPr>
        <p:grpSpPr>
          <a:xfrm>
            <a:off x="446102" y="4375300"/>
            <a:ext cx="5719138" cy="267637"/>
            <a:chOff x="446102" y="4390821"/>
            <a:chExt cx="5719138" cy="267637"/>
          </a:xfrm>
        </p:grpSpPr>
        <p:sp>
          <p:nvSpPr>
            <p:cNvPr id="74" name="正方形/長方形 73">
              <a:extLst>
                <a:ext uri="{FF2B5EF4-FFF2-40B4-BE49-F238E27FC236}">
                  <a16:creationId xmlns:a16="http://schemas.microsoft.com/office/drawing/2014/main" id="{101DC666-5136-4BD2-A1BC-880A6CDE38FC}"/>
                </a:ext>
              </a:extLst>
            </p:cNvPr>
            <p:cNvSpPr/>
            <p:nvPr/>
          </p:nvSpPr>
          <p:spPr>
            <a:xfrm>
              <a:off x="2885016" y="4476481"/>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39082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2" name="グループ化 11">
            <a:extLst>
              <a:ext uri="{FF2B5EF4-FFF2-40B4-BE49-F238E27FC236}">
                <a16:creationId xmlns:a16="http://schemas.microsoft.com/office/drawing/2014/main" id="{E144F529-854F-8F79-DED3-7BF57D622669}"/>
              </a:ext>
            </a:extLst>
          </p:cNvPr>
          <p:cNvGrpSpPr/>
          <p:nvPr/>
        </p:nvGrpSpPr>
        <p:grpSpPr>
          <a:xfrm>
            <a:off x="446102" y="4643030"/>
            <a:ext cx="5719138" cy="267637"/>
            <a:chOff x="446102" y="4654672"/>
            <a:chExt cx="5719138" cy="267637"/>
          </a:xfrm>
        </p:grpSpPr>
        <p:sp>
          <p:nvSpPr>
            <p:cNvPr id="52" name="正方形/長方形 51">
              <a:extLst>
                <a:ext uri="{FF2B5EF4-FFF2-40B4-BE49-F238E27FC236}">
                  <a16:creationId xmlns:a16="http://schemas.microsoft.com/office/drawing/2014/main" id="{ABB42490-9DAD-4486-AE8E-0A4BB000AA85}"/>
                </a:ext>
              </a:extLst>
            </p:cNvPr>
            <p:cNvSpPr/>
            <p:nvPr/>
          </p:nvSpPr>
          <p:spPr>
            <a:xfrm>
              <a:off x="2885016" y="4736297"/>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6546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3" name="グループ化 12">
            <a:extLst>
              <a:ext uri="{FF2B5EF4-FFF2-40B4-BE49-F238E27FC236}">
                <a16:creationId xmlns:a16="http://schemas.microsoft.com/office/drawing/2014/main" id="{AEBD0493-D51C-48C3-3014-21B365B67EFF}"/>
              </a:ext>
            </a:extLst>
          </p:cNvPr>
          <p:cNvGrpSpPr/>
          <p:nvPr/>
        </p:nvGrpSpPr>
        <p:grpSpPr>
          <a:xfrm>
            <a:off x="446102" y="4910760"/>
            <a:ext cx="5719138" cy="267637"/>
            <a:chOff x="446102" y="4918523"/>
            <a:chExt cx="5719138" cy="267637"/>
          </a:xfrm>
        </p:grpSpPr>
        <p:sp>
          <p:nvSpPr>
            <p:cNvPr id="75" name="正方形/長方形 74">
              <a:extLst>
                <a:ext uri="{FF2B5EF4-FFF2-40B4-BE49-F238E27FC236}">
                  <a16:creationId xmlns:a16="http://schemas.microsoft.com/office/drawing/2014/main" id="{C505FF5C-D68A-43CF-9A2D-8C18346B20DD}"/>
                </a:ext>
              </a:extLst>
            </p:cNvPr>
            <p:cNvSpPr/>
            <p:nvPr/>
          </p:nvSpPr>
          <p:spPr>
            <a:xfrm>
              <a:off x="2885016" y="499611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49185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4" name="グループ化 13">
            <a:extLst>
              <a:ext uri="{FF2B5EF4-FFF2-40B4-BE49-F238E27FC236}">
                <a16:creationId xmlns:a16="http://schemas.microsoft.com/office/drawing/2014/main" id="{C6EF6F2A-C3A4-639D-D34A-BAD72C92F257}"/>
              </a:ext>
            </a:extLst>
          </p:cNvPr>
          <p:cNvGrpSpPr/>
          <p:nvPr/>
        </p:nvGrpSpPr>
        <p:grpSpPr>
          <a:xfrm>
            <a:off x="446102" y="5178490"/>
            <a:ext cx="5719138" cy="267637"/>
            <a:chOff x="446102" y="5182374"/>
            <a:chExt cx="5719138" cy="267637"/>
          </a:xfrm>
        </p:grpSpPr>
        <p:sp>
          <p:nvSpPr>
            <p:cNvPr id="76" name="正方形/長方形 75">
              <a:extLst>
                <a:ext uri="{FF2B5EF4-FFF2-40B4-BE49-F238E27FC236}">
                  <a16:creationId xmlns:a16="http://schemas.microsoft.com/office/drawing/2014/main" id="{88E80AA5-BF94-4C51-A078-AE24E7E00249}"/>
                </a:ext>
              </a:extLst>
            </p:cNvPr>
            <p:cNvSpPr/>
            <p:nvPr/>
          </p:nvSpPr>
          <p:spPr>
            <a:xfrm>
              <a:off x="2885016" y="52559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18237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5" name="グループ化 14">
            <a:extLst>
              <a:ext uri="{FF2B5EF4-FFF2-40B4-BE49-F238E27FC236}">
                <a16:creationId xmlns:a16="http://schemas.microsoft.com/office/drawing/2014/main" id="{B5299C36-FC7E-1FA9-1E51-5519A9CABF53}"/>
              </a:ext>
            </a:extLst>
          </p:cNvPr>
          <p:cNvGrpSpPr/>
          <p:nvPr/>
        </p:nvGrpSpPr>
        <p:grpSpPr>
          <a:xfrm>
            <a:off x="457956" y="5446223"/>
            <a:ext cx="5719138" cy="267637"/>
            <a:chOff x="457956" y="5446223"/>
            <a:chExt cx="5719138" cy="267637"/>
          </a:xfrm>
        </p:grpSpPr>
        <p:sp>
          <p:nvSpPr>
            <p:cNvPr id="77" name="正方形/長方形 76">
              <a:extLst>
                <a:ext uri="{FF2B5EF4-FFF2-40B4-BE49-F238E27FC236}">
                  <a16:creationId xmlns:a16="http://schemas.microsoft.com/office/drawing/2014/main" id="{7D9933CA-5460-45EE-8449-E7B0B26A8D19}"/>
                </a:ext>
              </a:extLst>
            </p:cNvPr>
            <p:cNvSpPr/>
            <p:nvPr/>
          </p:nvSpPr>
          <p:spPr>
            <a:xfrm>
              <a:off x="2885016" y="5515747"/>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57956" y="54462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8" name="グループ化 7">
            <a:extLst>
              <a:ext uri="{FF2B5EF4-FFF2-40B4-BE49-F238E27FC236}">
                <a16:creationId xmlns:a16="http://schemas.microsoft.com/office/drawing/2014/main" id="{2BCDC9CE-5EB7-7D24-D0C3-623A0EDDA70E}"/>
              </a:ext>
            </a:extLst>
          </p:cNvPr>
          <p:cNvGrpSpPr/>
          <p:nvPr/>
        </p:nvGrpSpPr>
        <p:grpSpPr>
          <a:xfrm>
            <a:off x="446102" y="3839840"/>
            <a:ext cx="5719138" cy="267637"/>
            <a:chOff x="453722" y="3863119"/>
            <a:chExt cx="5719138" cy="267637"/>
          </a:xfrm>
        </p:grpSpPr>
        <p:sp>
          <p:nvSpPr>
            <p:cNvPr id="3" name="正方形/長方形 2">
              <a:extLst>
                <a:ext uri="{FF2B5EF4-FFF2-40B4-BE49-F238E27FC236}">
                  <a16:creationId xmlns:a16="http://schemas.microsoft.com/office/drawing/2014/main" id="{8DF82C68-BC0D-1008-81E2-7D1319D381E5}"/>
                </a:ext>
              </a:extLst>
            </p:cNvPr>
            <p:cNvSpPr/>
            <p:nvPr/>
          </p:nvSpPr>
          <p:spPr>
            <a:xfrm>
              <a:off x="2885016" y="3956849"/>
              <a:ext cx="795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徴収対象期間</a:t>
              </a:r>
            </a:p>
          </p:txBody>
        </p:sp>
        <p:sp>
          <p:nvSpPr>
            <p:cNvPr id="4" name="Rectangle 109">
              <a:extLst>
                <a:ext uri="{FF2B5EF4-FFF2-40B4-BE49-F238E27FC236}">
                  <a16:creationId xmlns:a16="http://schemas.microsoft.com/office/drawing/2014/main" id="{7DF8C7CA-7966-B351-9518-F0277851E509}"/>
                </a:ext>
              </a:extLst>
            </p:cNvPr>
            <p:cNvSpPr>
              <a:spLocks noChangeArrowheads="1"/>
            </p:cNvSpPr>
            <p:nvPr/>
          </p:nvSpPr>
          <p:spPr bwMode="auto">
            <a:xfrm>
              <a:off x="453722" y="3863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endParaRPr>
            </a:p>
          </p:txBody>
        </p:sp>
      </p:gr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6E2FFAA-B45B-485D-B32A-13D8695B1F7A}"/>
</file>

<file path=customXml/itemProps2.xml><?xml version="1.0" encoding="utf-8"?>
<ds:datastoreItem xmlns:ds="http://schemas.openxmlformats.org/officeDocument/2006/customXml" ds:itemID="{304F72AB-E764-49D7-BA2B-2ABA46D900FE}"/>
</file>

<file path=customXml/itemProps3.xml><?xml version="1.0" encoding="utf-8"?>
<ds:datastoreItem xmlns:ds="http://schemas.openxmlformats.org/officeDocument/2006/customXml" ds:itemID="{85899C83-552A-4D83-8F58-E1524DBEEC9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572</TotalTime>
  <Words>418</Words>
  <Application>Microsoft Office PowerPoint</Application>
  <PresentationFormat>A4 210 x 297 mm</PresentationFormat>
  <Paragraphs>50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Kajiwara, Kageaki (JP - AB 梶原 景晶)</cp:lastModifiedBy>
  <cp:revision>99</cp:revision>
  <dcterms:created xsi:type="dcterms:W3CDTF">2022-01-20T04:34:58Z</dcterms:created>
  <dcterms:modified xsi:type="dcterms:W3CDTF">2025-07-31T01:27:44Z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