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BC4B3C-2FA0-4BF2-87C4-212FC118C498}" v="3" dt="2022-08-16T05:20:48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083543"/>
              </p:ext>
            </p:extLst>
          </p:nvPr>
        </p:nvGraphicFramePr>
        <p:xfrm>
          <a:off x="560073" y="1157342"/>
          <a:ext cx="5771680" cy="6855135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1197604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48700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985921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50558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5867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（生年月日）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>
                        <a:spcAft>
                          <a:spcPts val="200"/>
                        </a:spcAft>
                      </a:pPr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</a:t>
                      </a:r>
                      <a:r>
                        <a:rPr lang="ja-JP" altLang="en-US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柔道整復師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90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915058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108000" marB="108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（注）脱臼又は骨折（応急手当を除く）の場合のみ同意が必要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72000" marB="72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8364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給付要否意見書（柔道整復）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607648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3353" y="2607648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27175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27175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45463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4546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92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916583" y="515039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420608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12165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199527" y="9452679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931044-6945-4B43-ABD6-FCC65E281927}"/>
              </a:ext>
            </a:extLst>
          </p:cNvPr>
          <p:cNvSpPr/>
          <p:nvPr/>
        </p:nvSpPr>
        <p:spPr>
          <a:xfrm>
            <a:off x="560073" y="8167340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「医師同意」欄は、施術者が同意を得た指定医療機関名、医師名、所在地及び同意年月日を記載したものでも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差し支えないこと。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307FE87-449C-4BBF-91EF-E940E5DACA99}"/>
              </a:ext>
            </a:extLst>
          </p:cNvPr>
          <p:cNvSpPr/>
          <p:nvPr/>
        </p:nvSpPr>
        <p:spPr>
          <a:xfrm>
            <a:off x="1113986" y="2761237"/>
            <a:ext cx="982079" cy="1154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2184C35-6AF7-4E05-9AEB-19BD332FBA02}"/>
              </a:ext>
            </a:extLst>
          </p:cNvPr>
          <p:cNvSpPr/>
          <p:nvPr/>
        </p:nvSpPr>
        <p:spPr>
          <a:xfrm>
            <a:off x="6335829" y="3517122"/>
            <a:ext cx="228066" cy="574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F3AB34C-52AF-46E9-A583-B7ECCFE75E4A}"/>
              </a:ext>
            </a:extLst>
          </p:cNvPr>
          <p:cNvSpPr/>
          <p:nvPr/>
        </p:nvSpPr>
        <p:spPr>
          <a:xfrm>
            <a:off x="6335829" y="5150398"/>
            <a:ext cx="228066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8043293-F7B2-4FC9-A5C3-70058E96BDE2}"/>
              </a:ext>
            </a:extLst>
          </p:cNvPr>
          <p:cNvSpPr/>
          <p:nvPr/>
        </p:nvSpPr>
        <p:spPr>
          <a:xfrm>
            <a:off x="4898583" y="239293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B1D14CA-3CF2-4F9A-AFC2-00D74FD24FC4}"/>
              </a:ext>
            </a:extLst>
          </p:cNvPr>
          <p:cNvSpPr/>
          <p:nvPr/>
        </p:nvSpPr>
        <p:spPr>
          <a:xfrm>
            <a:off x="1110842" y="1938590"/>
            <a:ext cx="11157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FB99E11-BD02-41F6-A07F-88BA8D95EB23}"/>
              </a:ext>
            </a:extLst>
          </p:cNvPr>
          <p:cNvSpPr/>
          <p:nvPr/>
        </p:nvSpPr>
        <p:spPr>
          <a:xfrm>
            <a:off x="1437986" y="1471429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D01B98F-8035-46FB-9A56-33D14A5B47F5}"/>
              </a:ext>
            </a:extLst>
          </p:cNvPr>
          <p:cNvSpPr/>
          <p:nvPr/>
        </p:nvSpPr>
        <p:spPr>
          <a:xfrm>
            <a:off x="3404526" y="1763923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C08F127-2EDA-4A58-B6C4-2271FA133D19}"/>
              </a:ext>
            </a:extLst>
          </p:cNvPr>
          <p:cNvSpPr/>
          <p:nvPr/>
        </p:nvSpPr>
        <p:spPr>
          <a:xfrm>
            <a:off x="3404525" y="1918786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74AA6-DA0F-426E-AD3A-64A0316786C8}"/>
              </a:ext>
            </a:extLst>
          </p:cNvPr>
          <p:cNvSpPr/>
          <p:nvPr/>
        </p:nvSpPr>
        <p:spPr>
          <a:xfrm>
            <a:off x="4516056" y="1905858"/>
            <a:ext cx="459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69362AA-2EF1-4A8A-A777-DA22B1693BE5}"/>
              </a:ext>
            </a:extLst>
          </p:cNvPr>
          <p:cNvSpPr/>
          <p:nvPr/>
        </p:nvSpPr>
        <p:spPr>
          <a:xfrm>
            <a:off x="5068763" y="1905858"/>
            <a:ext cx="297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EF1E9C7-2F79-45B6-A78F-23E6918A555B}"/>
              </a:ext>
            </a:extLst>
          </p:cNvPr>
          <p:cNvSpPr/>
          <p:nvPr/>
        </p:nvSpPr>
        <p:spPr>
          <a:xfrm>
            <a:off x="6353894" y="4064126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F9E4C1E-6722-4672-8F45-938BAB25B224}"/>
              </a:ext>
            </a:extLst>
          </p:cNvPr>
          <p:cNvSpPr/>
          <p:nvPr/>
        </p:nvSpPr>
        <p:spPr>
          <a:xfrm>
            <a:off x="6360811" y="6017882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9D7909-B9A6-4B7F-866B-BE94ECD62995}"/>
              </a:ext>
            </a:extLst>
          </p:cNvPr>
          <p:cNvSpPr/>
          <p:nvPr/>
        </p:nvSpPr>
        <p:spPr>
          <a:xfrm>
            <a:off x="894013" y="2718109"/>
            <a:ext cx="215897" cy="1678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AEEADBC-C3AB-4076-8D2A-181A77195FF5}"/>
              </a:ext>
            </a:extLst>
          </p:cNvPr>
          <p:cNvSpPr/>
          <p:nvPr/>
        </p:nvSpPr>
        <p:spPr>
          <a:xfrm>
            <a:off x="1416842" y="4953000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CACAC01-C15C-40C5-963D-2D6D146B160F}"/>
              </a:ext>
            </a:extLst>
          </p:cNvPr>
          <p:cNvSpPr/>
          <p:nvPr/>
        </p:nvSpPr>
        <p:spPr>
          <a:xfrm>
            <a:off x="4639026" y="5454630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44E9CF1-858C-4A71-AD65-34ABE0BB1174}"/>
              </a:ext>
            </a:extLst>
          </p:cNvPr>
          <p:cNvSpPr/>
          <p:nvPr/>
        </p:nvSpPr>
        <p:spPr>
          <a:xfrm>
            <a:off x="4639026" y="5629262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C98C499-8635-42C8-8D47-6C9FD48879DD}"/>
              </a:ext>
            </a:extLst>
          </p:cNvPr>
          <p:cNvGrpSpPr/>
          <p:nvPr/>
        </p:nvGrpSpPr>
        <p:grpSpPr>
          <a:xfrm>
            <a:off x="4071138" y="185136"/>
            <a:ext cx="2234607" cy="365760"/>
            <a:chOff x="3645000" y="1370007"/>
            <a:chExt cx="2234607" cy="365760"/>
          </a:xfrm>
          <a:noFill/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31A70D6-C3EB-4118-923B-77E5323F9AA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5AE17A7-B0E9-4926-B39E-31C0562D550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0B00EA3-D234-4867-BDA0-F0B5605DC741}"/>
              </a:ext>
            </a:extLst>
          </p:cNvPr>
          <p:cNvSpPr/>
          <p:nvPr/>
        </p:nvSpPr>
        <p:spPr>
          <a:xfrm>
            <a:off x="5765745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2F7E5B-39E8-9AC0-6D8D-08EE9D16D625}"/>
              </a:ext>
            </a:extLst>
          </p:cNvPr>
          <p:cNvSpPr/>
          <p:nvPr/>
        </p:nvSpPr>
        <p:spPr>
          <a:xfrm>
            <a:off x="5044021" y="2786879"/>
            <a:ext cx="6455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</p:spTree>
    <p:extLst>
      <p:ext uri="{BB962C8B-B14F-4D97-AF65-F5344CB8AC3E}">
        <p14:creationId xmlns:p14="http://schemas.microsoft.com/office/powerpoint/2010/main" val="3609546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3D46E5E-F3BB-4E4D-8FFD-4BEF22424239}"/>
</file>

<file path=customXml/itemProps2.xml><?xml version="1.0" encoding="utf-8"?>
<ds:datastoreItem xmlns:ds="http://schemas.openxmlformats.org/officeDocument/2006/customXml" ds:itemID="{7E1C4B36-3E11-4068-B567-D04673523B51}"/>
</file>

<file path=customXml/itemProps3.xml><?xml version="1.0" encoding="utf-8"?>
<ds:datastoreItem xmlns:ds="http://schemas.openxmlformats.org/officeDocument/2006/customXml" ds:itemID="{70B654F0-EB50-4E51-BC08-1443223876A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487</Words>
  <Application>Microsoft Office PowerPoint</Application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73</cp:revision>
  <dcterms:created xsi:type="dcterms:W3CDTF">2022-01-20T04:34:58Z</dcterms:created>
  <dcterms:modified xsi:type="dcterms:W3CDTF">2024-03-25T07:33:21Z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b8476e40-f0b8-461d-a20c-90888c352cd3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