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76" y="-5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80383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被保険者番号（</a:t>
                      </a:r>
                      <a:r>
                        <a:rPr kumimoji="1" lang="en-US" altLang="ja-JP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08F419-09A0-4975-A644-FC93BCAB9F44}"/>
</file>

<file path=customXml/itemProps2.xml><?xml version="1.0" encoding="utf-8"?>
<ds:datastoreItem xmlns:ds="http://schemas.openxmlformats.org/officeDocument/2006/customXml" ds:itemID="{E18DC45D-9898-4006-9385-EF04D3E1A816}"/>
</file>

<file path=customXml/itemProps3.xml><?xml version="1.0" encoding="utf-8"?>
<ds:datastoreItem xmlns:ds="http://schemas.openxmlformats.org/officeDocument/2006/customXml" ds:itemID="{21FBE30D-5C97-463F-A53A-0A227E0B7AC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125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dcterms:created xsi:type="dcterms:W3CDTF">2022-01-20T04:34:58Z</dcterms:created>
  <dcterms:modified xsi:type="dcterms:W3CDTF">2025-01-24T02:44:44Z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