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5D9CEE-0800-40D0-AF1B-D2B3F2B62771}"/>
</file>

<file path=customXml/itemProps2.xml><?xml version="1.0" encoding="utf-8"?>
<ds:datastoreItem xmlns:ds="http://schemas.openxmlformats.org/officeDocument/2006/customXml" ds:itemID="{E1C74481-92D5-47FF-B260-14F6CAACEC0C}"/>
</file>

<file path=customXml/itemProps3.xml><?xml version="1.0" encoding="utf-8"?>
<ds:datastoreItem xmlns:ds="http://schemas.openxmlformats.org/officeDocument/2006/customXml" ds:itemID="{B555876F-1FB2-4A25-A1B8-0E04EE2D1DA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