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531F98-643F-4CB6-A485-EA27C92DFFFE}"/>
</file>

<file path=customXml/itemProps2.xml><?xml version="1.0" encoding="utf-8"?>
<ds:datastoreItem xmlns:ds="http://schemas.openxmlformats.org/officeDocument/2006/customXml" ds:itemID="{7608774E-C213-4703-9050-6E7770D63AE4}"/>
</file>

<file path=customXml/itemProps3.xml><?xml version="1.0" encoding="utf-8"?>
<ds:datastoreItem xmlns:ds="http://schemas.openxmlformats.org/officeDocument/2006/customXml" ds:itemID="{21BAE0DE-BC26-45AF-8771-49DB8ED9014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Application>Microsoft Office PowerPoint</Application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108</cp:revision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