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04647" y="914747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30665A5-244C-4641-971A-9867643D1047}"/>
</file>

<file path=customXml/itemProps2.xml><?xml version="1.0" encoding="utf-8"?>
<ds:datastoreItem xmlns:ds="http://schemas.openxmlformats.org/officeDocument/2006/customXml" ds:itemID="{EB764B33-AD63-4FB4-96F7-39DAF92BEB8C}"/>
</file>

<file path=customXml/itemProps3.xml><?xml version="1.0" encoding="utf-8"?>
<ds:datastoreItem xmlns:ds="http://schemas.openxmlformats.org/officeDocument/2006/customXml" ds:itemID="{D4B75CFE-FEB2-4B8E-BAEC-37C81A4AF51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269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47</cp:revision>
  <dcterms:created xsi:type="dcterms:W3CDTF">2022-01-20T04:34:58Z</dcterms:created>
  <dcterms:modified xsi:type="dcterms:W3CDTF">2024-03-25T06:54:41Z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