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6353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40265"/>
              </p:ext>
            </p:extLst>
          </p:nvPr>
        </p:nvGraphicFramePr>
        <p:xfrm>
          <a:off x="4811579" y="1015459"/>
          <a:ext cx="1461525" cy="648000"/>
        </p:xfrm>
        <a:graphic>
          <a:graphicData uri="http://schemas.openxmlformats.org/drawingml/2006/table">
            <a:tbl>
              <a:tblPr/>
              <a:tblGrid>
                <a:gridCol w="292305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8551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62850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9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99C50F0-55EC-4B00-A315-3C1164BC5C3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7895C8B-EB7C-401F-9697-2AC8D0AB6A34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C136C0D-3D1F-4E6F-9E57-794B8BBF4410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701D3CA-22F7-440B-AAE5-3B731488A96E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1D58C9D-8820-45AE-9109-46EEC8FC26CB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11EDE3D-2CEB-4415-8369-042F76FDB211}"/>
              </a:ext>
            </a:extLst>
          </p:cNvPr>
          <p:cNvSpPr/>
          <p:nvPr/>
        </p:nvSpPr>
        <p:spPr>
          <a:xfrm>
            <a:off x="4825120" y="1608574"/>
            <a:ext cx="1416930" cy="1511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異動区分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071743-0FD7-4C23-A4FC-04FFFD6ED9D1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584BE1D-6775-4850-AD25-AC51AFBD50D0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4DD8CDD-969D-49E8-8FEF-A3CC9B903192}"/>
              </a:ext>
            </a:extLst>
          </p:cNvPr>
          <p:cNvSpPr/>
          <p:nvPr/>
        </p:nvSpPr>
        <p:spPr>
          <a:xfrm>
            <a:off x="174322" y="2486698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9263701-64F9-4EBC-99AF-6CA78B272EC4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9BD385-1A45-46D9-A2DC-3293B325CB97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BD4EFDD-16E4-4DF0-A26E-8BC1E7E08FBB}"/>
              </a:ext>
            </a:extLst>
          </p:cNvPr>
          <p:cNvSpPr/>
          <p:nvPr/>
        </p:nvSpPr>
        <p:spPr>
          <a:xfrm>
            <a:off x="158892" y="347104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C4DACBA-14EF-4857-821C-09E64B680A02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3BB3E31-6F8D-4FB3-8D39-83F47B68A927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9F2AFDE-9142-4254-937C-F8526DFE0A0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327C548-422D-4F6C-AF8A-F8CFBD6831BE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5DFAFB2-F315-4C3E-A1E7-CA2F7039A3C9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4A9BA1-E340-4B7D-9B2B-5777F84FD446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BFDE645-8CA4-4227-971B-6E636023D185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F395C66-49C3-44C5-83BE-1A97812D6798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792DC4A-4C1B-4A9A-80F4-311397920510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7F3B5CF-8BEF-4B0E-9AB2-0D7E68BDE436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BEF8480-36C7-49CF-9640-2B1CC8D9C876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DCF7226-9C69-4427-B31B-ABF630BD4F2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CAB5263-AA5F-44BA-BF11-D4917942EC94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F9A6904-8B28-450B-AC75-09D7E909EE1D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FF672BA-6CFC-496E-8D30-B2AAC06524A1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7CC5BB1-2F3B-4DE3-B23A-4311FD33894C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DF9E932-59B4-41A3-90DD-01273C8A7C9E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E53E2E84-0BC8-4553-BBD4-4DE3D076BEB1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EB77FB7-6097-480D-B899-CBF5CCACE7A4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0B2B8E8-345B-4F2E-8661-6C37FE20A717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18F8C42-F07C-4621-A607-E20AD043D44A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92A0C4B-89AA-40D3-A0EB-E91F026E42E2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0ED6A91-89D8-46B6-9564-80302014BCE6}"/>
              </a:ext>
            </a:extLst>
          </p:cNvPr>
          <p:cNvSpPr/>
          <p:nvPr/>
        </p:nvSpPr>
        <p:spPr>
          <a:xfrm>
            <a:off x="5848012" y="270126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220FFE3-EE97-497E-9BA2-23E842A9D449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9AE022A0-A7AB-40C4-8805-858F0D9B3E6C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D135A29-89A1-42AA-A6B7-01025161A1C1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B99DE26-7867-4EB6-BC7D-95E7A0CED107}"/>
              </a:ext>
            </a:extLst>
          </p:cNvPr>
          <p:cNvSpPr/>
          <p:nvPr/>
        </p:nvSpPr>
        <p:spPr>
          <a:xfrm>
            <a:off x="4825120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新規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4D17CDC-30D7-4C70-878D-C292A728294D}"/>
              </a:ext>
            </a:extLst>
          </p:cNvPr>
          <p:cNvSpPr/>
          <p:nvPr/>
        </p:nvSpPr>
        <p:spPr>
          <a:xfrm>
            <a:off x="53820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変更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91C97A1-E46D-4CFF-AC09-C23F2ADA5BCA}"/>
              </a:ext>
            </a:extLst>
          </p:cNvPr>
          <p:cNvSpPr/>
          <p:nvPr/>
        </p:nvSpPr>
        <p:spPr>
          <a:xfrm>
            <a:off x="58739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終了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AF6EC26-E9CC-4F78-BC8C-79C1F912E40E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651157D-77B3-494C-85AF-B17F111E0767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2FDECAE-1ACC-4A40-B058-298F66497CE0}"/>
              </a:ext>
            </a:extLst>
          </p:cNvPr>
          <p:cNvSpPr/>
          <p:nvPr/>
        </p:nvSpPr>
        <p:spPr>
          <a:xfrm>
            <a:off x="65432" y="756614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C3E9B48-FAB6-4BE0-8C61-FBD0AABCC028}"/>
</file>

<file path=customXml/itemProps2.xml><?xml version="1.0" encoding="utf-8"?>
<ds:datastoreItem xmlns:ds="http://schemas.openxmlformats.org/officeDocument/2006/customXml" ds:itemID="{C5A2667C-9B7C-41FA-A502-276729B1D96F}"/>
</file>

<file path=customXml/itemProps3.xml><?xml version="1.0" encoding="utf-8"?>
<ds:datastoreItem xmlns:ds="http://schemas.openxmlformats.org/officeDocument/2006/customXml" ds:itemID="{A1F0AD37-D636-408B-AA2A-89EEF9BDBEC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612</Words>
  <Application>Microsoft Office PowerPoint</Application>
  <PresentationFormat>A4 210 x 297 mm</PresentationFormat>
  <Paragraphs>418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120</cp:revision>
  <dcterms:created xsi:type="dcterms:W3CDTF">2022-01-20T04:34:58Z</dcterms:created>
  <dcterms:modified xsi:type="dcterms:W3CDTF">2023-03-10T07:05:10Z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5184a982-b84a-408a-8c0e-44d3507a8e1b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