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-136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　剤　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送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付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382093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下記のとおり調剤券を送付しますので、ご確認の上返送願います。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757210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C4E9499-E022-63DE-B120-9DA9FF31DE6B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2A33CDA-12C8-41A0-BA83-B7B9E215AD9E}"/>
</file>

<file path=customXml/itemProps2.xml><?xml version="1.0" encoding="utf-8"?>
<ds:datastoreItem xmlns:ds="http://schemas.openxmlformats.org/officeDocument/2006/customXml" ds:itemID="{35F98859-8061-42F7-8AE0-5AFC87DAF112}"/>
</file>

<file path=customXml/itemProps3.xml><?xml version="1.0" encoding="utf-8"?>
<ds:datastoreItem xmlns:ds="http://schemas.openxmlformats.org/officeDocument/2006/customXml" ds:itemID="{5C0FF5B8-1040-4FA0-A510-34B6AD07A6C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684</TotalTime>
  <Words>97</Words>
  <Application>Microsoft Office PowerPoint</Application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102</cp:revision>
  <cp:lastPrinted>2022-11-24T07:25:00Z</cp:lastPrinted>
  <dcterms:created xsi:type="dcterms:W3CDTF">2022-01-20T04:34:58Z</dcterms:created>
  <dcterms:modified xsi:type="dcterms:W3CDTF">2025-01-24T02:08:02Z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