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3" d="100"/>
          <a:sy n="73" d="100"/>
        </p:scale>
        <p:origin x="314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487203" y="2272847"/>
            <a:ext cx="740565" cy="192842"/>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なお、患者に後日医療券が交付された場合には、その医療券に基づき支払基金等あて請求して下さい。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BDB0235-C354-495B-9BC8-A5B8F8B5877E}"/>
</file>

<file path=customXml/itemProps2.xml><?xml version="1.0" encoding="utf-8"?>
<ds:datastoreItem xmlns:ds="http://schemas.openxmlformats.org/officeDocument/2006/customXml" ds:itemID="{41F7BC19-7C01-47A1-B1BF-18FCDA89AD68}"/>
</file>

<file path=customXml/itemProps3.xml><?xml version="1.0" encoding="utf-8"?>
<ds:datastoreItem xmlns:ds="http://schemas.openxmlformats.org/officeDocument/2006/customXml" ds:itemID="{9F6906B1-EDD7-4DF7-A1A8-11079DE4CD3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193</TotalTime>
  <Words>1458</Words>
  <Application>Microsoft Office PowerPoint</Application>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75</cp:revision>
  <dcterms:created xsi:type="dcterms:W3CDTF">2022-01-20T04:34:58Z</dcterms:created>
  <dcterms:modified xsi:type="dcterms:W3CDTF">2024-03-25T07:26:19Z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