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09297"/>
            <a:ext cx="2243183" cy="934772"/>
            <a:chOff x="4074450" y="609297"/>
            <a:chExt cx="2243183" cy="934772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E643FDF-BB85-460D-B30B-A34A63A20135}"/>
                </a:ext>
              </a:extLst>
            </p:cNvPr>
            <p:cNvSpPr/>
            <p:nvPr/>
          </p:nvSpPr>
          <p:spPr>
            <a:xfrm>
              <a:off x="5655900" y="60929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425328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108869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661834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04573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167151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15523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0238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593901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03050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A2F9E6E-EE38-447E-9FDB-87AC74D077E8}"/>
              </a:ext>
            </a:extLst>
          </p:cNvPr>
          <p:cNvSpPr/>
          <p:nvPr/>
        </p:nvSpPr>
        <p:spPr>
          <a:xfrm>
            <a:off x="2156300" y="82499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6E4A9DA-3D71-4108-B174-BD4784447FBD}"/>
              </a:ext>
            </a:extLst>
          </p:cNvPr>
          <p:cNvSpPr/>
          <p:nvPr/>
        </p:nvSpPr>
        <p:spPr>
          <a:xfrm>
            <a:off x="5825709" y="3694188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641F495-5F63-4A5F-A6CC-0C6B0A170D93}"/>
              </a:ext>
            </a:extLst>
          </p:cNvPr>
          <p:cNvSpPr/>
          <p:nvPr/>
        </p:nvSpPr>
        <p:spPr>
          <a:xfrm>
            <a:off x="3989408" y="2061792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E38C3151-DF12-4A25-8ADE-3BEBD626F57F}"/>
              </a:ext>
            </a:extLst>
          </p:cNvPr>
          <p:cNvSpPr/>
          <p:nvPr/>
        </p:nvSpPr>
        <p:spPr>
          <a:xfrm>
            <a:off x="3091310" y="3493809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878A456-17DD-49BA-B9DC-041A64F2402D}"/>
              </a:ext>
            </a:extLst>
          </p:cNvPr>
          <p:cNvSpPr/>
          <p:nvPr/>
        </p:nvSpPr>
        <p:spPr>
          <a:xfrm>
            <a:off x="3097409" y="3659855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756DF70-2578-471E-8488-86EE84D44D13}"/>
              </a:ext>
            </a:extLst>
          </p:cNvPr>
          <p:cNvSpPr/>
          <p:nvPr/>
        </p:nvSpPr>
        <p:spPr>
          <a:xfrm>
            <a:off x="5825709" y="2458895"/>
            <a:ext cx="7570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D716C22-F52A-49CD-825D-E8A97B14E938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8" name="Rectangle 109">
              <a:extLst>
                <a:ext uri="{FF2B5EF4-FFF2-40B4-BE49-F238E27FC236}">
                  <a16:creationId xmlns:a16="http://schemas.microsoft.com/office/drawing/2014/main" id="{786A2AEC-7FA3-495F-ACFB-A3C84D223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5D84F6E7-7C32-4D0E-8EA0-3617BA816E3D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97888EE-43F5-1B6C-0E7E-9631A16DA5C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6EC89EC-48EC-478C-B2A3-0D18791B2CDE}"/>
</file>

<file path=customXml/itemProps2.xml><?xml version="1.0" encoding="utf-8"?>
<ds:datastoreItem xmlns:ds="http://schemas.openxmlformats.org/officeDocument/2006/customXml" ds:itemID="{C0436459-66F5-4C7D-AC9E-F1F35CA0E0AA}"/>
</file>

<file path=customXml/itemProps3.xml><?xml version="1.0" encoding="utf-8"?>
<ds:datastoreItem xmlns:ds="http://schemas.openxmlformats.org/officeDocument/2006/customXml" ds:itemID="{FCD3D417-C1B2-4502-986C-73653D77A65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613</TotalTime>
  <Words>147</Words>
  <Application>Microsoft Office PowerPoint</Application>
  <PresentationFormat>A4 210 x 297 mm</PresentationFormat>
  <Paragraphs>76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100</cp:revision>
  <dcterms:created xsi:type="dcterms:W3CDTF">2022-01-20T04:34:58Z</dcterms:created>
  <dcterms:modified xsi:type="dcterms:W3CDTF">2025-01-24T02:07:03Z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