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4288186-B498-4230-84C6-527FEC21C723}"/>
</file>

<file path=customXml/itemProps2.xml><?xml version="1.0" encoding="utf-8"?>
<ds:datastoreItem xmlns:ds="http://schemas.openxmlformats.org/officeDocument/2006/customXml" ds:itemID="{DF261F9A-91D1-46E1-ACAD-37E244F80212}"/>
</file>

<file path=customXml/itemProps3.xml><?xml version="1.0" encoding="utf-8"?>
<ds:datastoreItem xmlns:ds="http://schemas.openxmlformats.org/officeDocument/2006/customXml" ds:itemID="{D0B76D15-0F63-4BC1-A503-F7DFEB31E50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332</TotalTime>
  <Words>821</Words>
  <Application>Microsoft Office PowerPoint</Application>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90</cp:revision>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