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2758E5-9502-4F22-A541-986A1B5F714D}" v="1" dt="2022-08-17T10:14:26.0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7" d="100"/>
          <a:sy n="77" d="100"/>
        </p:scale>
        <p:origin x="355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別紙「被保護者異動連絡先」に掲げる方は、生活保護法による介護扶助を受給中または申請中の方で貴事業所に委託サービス計画の作成を依頼中または依頼される予定の方です。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1E9D9C8-6706-4D34-9732-6CC77DD48314}"/>
</file>

<file path=customXml/itemProps2.xml><?xml version="1.0" encoding="utf-8"?>
<ds:datastoreItem xmlns:ds="http://schemas.openxmlformats.org/officeDocument/2006/customXml" ds:itemID="{81AE8A03-82FC-4732-A52C-E3ADC11161AE}"/>
</file>

<file path=customXml/itemProps3.xml><?xml version="1.0" encoding="utf-8"?>
<ds:datastoreItem xmlns:ds="http://schemas.openxmlformats.org/officeDocument/2006/customXml" ds:itemID="{F5D0CE39-BA42-4F64-8E26-B5D612B5188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TotalTime>
  <Words>192</Words>
  <Application>Microsoft Office PowerPoint</Application>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48</cp:revision>
  <dcterms:created xsi:type="dcterms:W3CDTF">2022-01-20T04:34:58Z</dcterms:created>
  <dcterms:modified xsi:type="dcterms:W3CDTF">2023-03-10T07:02:07Z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