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356" y="-1140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5F945A2-2042-C05A-7B25-A01C7C4CA5DA}"/>
              </a:ext>
            </a:extLst>
          </p:cNvPr>
          <p:cNvSpPr/>
          <p:nvPr/>
        </p:nvSpPr>
        <p:spPr>
          <a:xfrm>
            <a:off x="604096" y="3659928"/>
            <a:ext cx="914824" cy="1195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診療依頼の文言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82C20E3-690C-45FF-A99C-F5637493563D}"/>
</file>

<file path=customXml/itemProps2.xml><?xml version="1.0" encoding="utf-8"?>
<ds:datastoreItem xmlns:ds="http://schemas.openxmlformats.org/officeDocument/2006/customXml" ds:itemID="{098BE173-1168-420E-AD57-4FAD9061F939}"/>
</file>

<file path=customXml/itemProps3.xml><?xml version="1.0" encoding="utf-8"?>
<ds:datastoreItem xmlns:ds="http://schemas.openxmlformats.org/officeDocument/2006/customXml" ds:itemID="{92303F37-F974-410C-97E8-8207D4CFB9C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71</Words>
  <Application>Microsoft Office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51</cp:revision>
  <dcterms:created xsi:type="dcterms:W3CDTF">2022-01-20T04:34:58Z</dcterms:created>
  <dcterms:modified xsi:type="dcterms:W3CDTF">2025-07-28T07:00:07Z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