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authors.xml" ContentType="application/vnd.ms-powerpoint.auth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D18245-55DC-2B8A-8555-B6060DD6C50D}" name="Yoshida, Takafumi (JP - AB 吉田 隆史)" initials="YT(A吉隆" userId="S::takafyoshida@abeam.com::1cdac1c6-f6e6-45f3-9c4d-db69efc750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::WSIAA@lansys.mhlw.go.jp::48e63426-3561-4ccd-9ae7-dde1910199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 47">
            <a:extLst>
              <a:ext uri="{FF2B5EF4-FFF2-40B4-BE49-F238E27FC236}">
                <a16:creationId xmlns:a16="http://schemas.microsoft.com/office/drawing/2014/main" id="{FF077FFB-AE8B-234F-71EF-76608CD21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90577"/>
              </p:ext>
            </p:extLst>
          </p:nvPr>
        </p:nvGraphicFramePr>
        <p:xfrm>
          <a:off x="541178" y="5185589"/>
          <a:ext cx="5740980" cy="3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60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71118640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　　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　年　月　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678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9030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539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9587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3355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86951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742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29232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58737"/>
                  </a:ext>
                </a:extLst>
              </a:tr>
            </a:tbl>
          </a:graphicData>
        </a:graphic>
      </p:graphicFrame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BFBC9A32-BD0B-A466-AEE0-8E2754D0E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466215"/>
              </p:ext>
            </p:extLst>
          </p:nvPr>
        </p:nvGraphicFramePr>
        <p:xfrm>
          <a:off x="541178" y="4830024"/>
          <a:ext cx="574098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被保護世帯住所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5ABBCC-9B29-4A1E-9F90-0491D0C4B50E}"/>
              </a:ext>
            </a:extLst>
          </p:cNvPr>
          <p:cNvSpPr txBox="1"/>
          <p:nvPr/>
        </p:nvSpPr>
        <p:spPr>
          <a:xfrm>
            <a:off x="609491" y="3363924"/>
            <a:ext cx="576214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生活保護受給証明書の発行について、下記のとおり申請します。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42682" y="934461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1A5446E-207D-42FD-8C1B-B1DF1E8868A5}"/>
              </a:ext>
            </a:extLst>
          </p:cNvPr>
          <p:cNvSpPr txBox="1"/>
          <p:nvPr/>
        </p:nvSpPr>
        <p:spPr>
          <a:xfrm>
            <a:off x="547267" y="1484284"/>
            <a:ext cx="5734891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生活保護受給証明書発行申請書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EADE1AF-EAB7-491B-98F7-D27C0B06D2FC}"/>
              </a:ext>
            </a:extLst>
          </p:cNvPr>
          <p:cNvGrpSpPr/>
          <p:nvPr/>
        </p:nvGrpSpPr>
        <p:grpSpPr>
          <a:xfrm>
            <a:off x="541178" y="1914572"/>
            <a:ext cx="1527587" cy="296099"/>
            <a:chOff x="4074450" y="1176404"/>
            <a:chExt cx="1527587" cy="296099"/>
          </a:xfrm>
          <a:noFill/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50B81DC-2E7C-4A36-90AD-9AAA08F48BF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0514ED1-5E65-4242-8768-144BF4A1499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20341DF-75D3-4957-A616-EEC4575B6024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0C2D068-AF93-4B3C-98C2-5ED19EE79F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8FDE75A-794F-49A5-8B6A-1217DE6053EB}"/>
              </a:ext>
            </a:extLst>
          </p:cNvPr>
          <p:cNvGrpSpPr/>
          <p:nvPr/>
        </p:nvGrpSpPr>
        <p:grpSpPr>
          <a:xfrm>
            <a:off x="4107400" y="555486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B1FB576-351A-4D21-BD22-A7CE6C1B98B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0977A7C-5CE8-4943-9199-6EA9B552602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0D62479-21B0-4A2B-8DD8-DC82CA0F579F}"/>
              </a:ext>
            </a:extLst>
          </p:cNvPr>
          <p:cNvSpPr/>
          <p:nvPr/>
        </p:nvSpPr>
        <p:spPr>
          <a:xfrm>
            <a:off x="541178" y="105882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56A7B6E-B46F-49CB-82FB-194456E4D625}"/>
              </a:ext>
            </a:extLst>
          </p:cNvPr>
          <p:cNvSpPr/>
          <p:nvPr/>
        </p:nvSpPr>
        <p:spPr>
          <a:xfrm>
            <a:off x="990251" y="5527257"/>
            <a:ext cx="954375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被保護世帯員氏名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D018924-4FC5-F017-A92C-918581CE4AF8}"/>
              </a:ext>
            </a:extLst>
          </p:cNvPr>
          <p:cNvGrpSpPr/>
          <p:nvPr/>
        </p:nvGrpSpPr>
        <p:grpSpPr>
          <a:xfrm>
            <a:off x="4107400" y="2257584"/>
            <a:ext cx="2174758" cy="1016632"/>
            <a:chOff x="3868801" y="2700549"/>
            <a:chExt cx="2174758" cy="1016632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C6E5A73-ACFA-4FEA-AFB6-B4CFB778468E}"/>
                </a:ext>
              </a:extLst>
            </p:cNvPr>
            <p:cNvSpPr/>
            <p:nvPr/>
          </p:nvSpPr>
          <p:spPr>
            <a:xfrm>
              <a:off x="3868801" y="2700549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年　　　　月　　　　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1BAE95F-C690-47F6-AF38-D483FABADC75}"/>
                </a:ext>
              </a:extLst>
            </p:cNvPr>
            <p:cNvSpPr/>
            <p:nvPr/>
          </p:nvSpPr>
          <p:spPr>
            <a:xfrm>
              <a:off x="4662150" y="3180422"/>
              <a:ext cx="857669" cy="129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0E6AE835-64D5-2994-8C05-1A94AFF28E3E}"/>
                </a:ext>
              </a:extLst>
            </p:cNvPr>
            <p:cNvSpPr/>
            <p:nvPr/>
          </p:nvSpPr>
          <p:spPr>
            <a:xfrm>
              <a:off x="3868801" y="3064777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9BEE236-3BD5-FE06-B006-6023E30EA538}"/>
                </a:ext>
              </a:extLst>
            </p:cNvPr>
            <p:cNvSpPr/>
            <p:nvPr/>
          </p:nvSpPr>
          <p:spPr>
            <a:xfrm>
              <a:off x="3868801" y="3351421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申請者氏名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F9D0059-7DF7-1010-8B20-39E52BAEC619}"/>
              </a:ext>
            </a:extLst>
          </p:cNvPr>
          <p:cNvSpPr/>
          <p:nvPr/>
        </p:nvSpPr>
        <p:spPr>
          <a:xfrm>
            <a:off x="2068765" y="4945730"/>
            <a:ext cx="97447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被保護世帯住所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2BEB9AE-7AF4-30D3-AAF0-4ACE57D20719}"/>
              </a:ext>
            </a:extLst>
          </p:cNvPr>
          <p:cNvSpPr/>
          <p:nvPr/>
        </p:nvSpPr>
        <p:spPr>
          <a:xfrm>
            <a:off x="2941160" y="5527257"/>
            <a:ext cx="975680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被保護世帯員続柄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2E7BD95-4AF3-37A7-D758-BADDE1B04085}"/>
              </a:ext>
            </a:extLst>
          </p:cNvPr>
          <p:cNvSpPr/>
          <p:nvPr/>
        </p:nvSpPr>
        <p:spPr>
          <a:xfrm>
            <a:off x="4712582" y="5527257"/>
            <a:ext cx="1234001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被保護世帯員生年月日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01F94F94-3FC6-9FE6-6534-F6541F3C3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766108"/>
              </p:ext>
            </p:extLst>
          </p:nvPr>
        </p:nvGraphicFramePr>
        <p:xfrm>
          <a:off x="541178" y="3795442"/>
          <a:ext cx="574098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提出先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使用目的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694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18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E9CEBE6-262A-47A8-AFB3-F72FE8EAD1B4}"/>
</file>

<file path=customXml/itemProps2.xml><?xml version="1.0" encoding="utf-8"?>
<ds:datastoreItem xmlns:ds="http://schemas.openxmlformats.org/officeDocument/2006/customXml" ds:itemID="{B0F196E4-6105-4CAD-8F47-26A273D9535E}"/>
</file>

<file path=customXml/itemProps3.xml><?xml version="1.0" encoding="utf-8"?>
<ds:datastoreItem xmlns:ds="http://schemas.openxmlformats.org/officeDocument/2006/customXml" ds:itemID="{11F8D776-C1A3-4CCB-A173-6C4BCC9FD6E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</TotalTime>
  <Words>84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103</cp:revision>
  <dcterms:created xsi:type="dcterms:W3CDTF">2022-01-20T04:34:58Z</dcterms:created>
  <dcterms:modified xsi:type="dcterms:W3CDTF">2024-03-25T07:40:16Z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