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3444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2024/10/24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券　受　領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4074450" y="1345307"/>
            <a:ext cx="64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管理者氏名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4576901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662458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4144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41163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46632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77205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継続要否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転記状況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要・否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EE38FDF-1217-495E-8699-804355F6A0DB}"/>
              </a:ext>
            </a:extLst>
          </p:cNvPr>
          <p:cNvSpPr/>
          <p:nvPr/>
        </p:nvSpPr>
        <p:spPr>
          <a:xfrm>
            <a:off x="4976858" y="814668"/>
            <a:ext cx="1141090" cy="16541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　　　月　　　　　日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下記のとおり医療券を受領しました。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6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6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906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33953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76858" y="3809332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AED0C5F4-88D6-409F-A887-B0B44C045B44}"/>
              </a:ext>
            </a:extLst>
          </p:cNvPr>
          <p:cNvGrpSpPr/>
          <p:nvPr/>
        </p:nvGrpSpPr>
        <p:grpSpPr>
          <a:xfrm>
            <a:off x="553294" y="1220940"/>
            <a:ext cx="1527587" cy="296099"/>
            <a:chOff x="4074450" y="1176404"/>
            <a:chExt cx="1527587" cy="296099"/>
          </a:xfrm>
        </p:grpSpPr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A6074EC3-2ACF-4E47-A360-B4AE58FFDDA1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68266F13-4614-4754-8FDC-E4D672399DFE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0EFFFE85-845F-489D-945D-E85E1A9A451B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710B091F-20CD-4202-B24B-44B4B441B9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D7331FA1-83AF-47E6-ABA3-F5E27D595E94}"/>
              </a:ext>
            </a:extLst>
          </p:cNvPr>
          <p:cNvGrpSpPr/>
          <p:nvPr/>
        </p:nvGrpSpPr>
        <p:grpSpPr>
          <a:xfrm>
            <a:off x="4430099" y="138667"/>
            <a:ext cx="2234607" cy="365760"/>
            <a:chOff x="3645000" y="1370007"/>
            <a:chExt cx="2234607" cy="365760"/>
          </a:xfrm>
          <a:noFill/>
        </p:grpSpPr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FD39DF0-D1C2-4AF7-8B1D-C2FEEE94007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4291590-2424-4988-B1A7-733BD298DCF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18252CF9-DCE5-4820-A605-686FF32B71DB}"/>
              </a:ext>
            </a:extLst>
          </p:cNvPr>
          <p:cNvSpPr/>
          <p:nvPr/>
        </p:nvSpPr>
        <p:spPr>
          <a:xfrm>
            <a:off x="547685" y="593447"/>
            <a:ext cx="509333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9671F81-E4E9-CD7B-7D2E-759395E94DBE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C1B6C86-440E-41A5-A49F-A1AA9CB3D277}"/>
</file>

<file path=customXml/itemProps2.xml><?xml version="1.0" encoding="utf-8"?>
<ds:datastoreItem xmlns:ds="http://schemas.openxmlformats.org/officeDocument/2006/customXml" ds:itemID="{A3D8E499-BD34-4C76-825D-73EEE8120326}"/>
</file>

<file path=customXml/itemProps3.xml><?xml version="1.0" encoding="utf-8"?>
<ds:datastoreItem xmlns:ds="http://schemas.openxmlformats.org/officeDocument/2006/customXml" ds:itemID="{01269877-9C70-4F3A-B71A-9F87DCB69A02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683</TotalTime>
  <Words>76</Words>
  <PresentationFormat>A4 210 x 297 mm</PresentationFormat>
  <Paragraphs>35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2022-11-24T07:25:00Z</cp:lastPrinted>
  <dcterms:created xsi:type="dcterms:W3CDTF">2022-01-20T04:34:58Z</dcterms:created>
  <dcterms:modified xsi:type="dcterms:W3CDTF">2024-10-24T04:42:32Z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