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slideMasters/slideMaster1.xml" ContentType="application/vnd.openxmlformats-officedocument.presentationml.slideMaster+xml"/>
  <Override PartName="/ppt/slideLayouts/slideLayout9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3.xml" ContentType="application/vnd.openxmlformats-officedocument.presentationml.slideLayout+xml"/>
  <Override PartName="/ppt/tags/tag2.xml" ContentType="application/vnd.openxmlformats-officedocument.presentationml.tags+xml"/>
  <Override PartName="/ppt/slideLayouts/slideLayout8.xml" ContentType="application/vnd.openxmlformats-officedocument.presentationml.slideLayout+xml"/>
  <Override PartName="/ppt/slides/slide1.xml" ContentType="application/vnd.openxmlformats-officedocument.presentationml.slide+xml"/>
  <Override PartName="/ppt/tags/tag3.xml" ContentType="application/vnd.openxmlformats-officedocument.presentationml.tags+xml"/>
  <Override PartName="/ppt/theme/theme1.xml" ContentType="application/vnd.openxmlformats-officedocument.theme+xml"/>
  <Override PartName="/ppt/tags/tag1.xml" ContentType="application/vnd.openxmlformats-officedocument.presentationml.tag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4" r:id="rId2"/>
  </p:sldIdLst>
  <p:sldSz cx="6858000" cy="9906000" type="A4"/>
  <p:notesSz cx="6735763" cy="9866313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1094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西田 章恵(nishida-akie.jj1)" initials="西田" lastIdx="1" clrIdx="0">
    <p:extLst>
      <p:ext uri="{19B8F6BF-5375-455C-9EA6-DF929625EA0E}">
        <p15:presenceInfo xmlns:p15="http://schemas.microsoft.com/office/powerpoint/2012/main" userId="S-1-5-21-4175116151-3849908774-3845857867-619503" providerId="AD"/>
      </p:ext>
    </p:extLst>
  </p:cmAuthor>
  <p:cmAuthor id="2" name="Okano, Takumi (JP - AB 岡野 匠)" initials="OT(A岡匠" lastIdx="1" clrIdx="1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158" autoAdjust="0"/>
    <p:restoredTop sz="94660"/>
  </p:normalViewPr>
  <p:slideViewPr>
    <p:cSldViewPr snapToGrid="0" showGuides="1">
      <p:cViewPr varScale="1">
        <p:scale>
          <a:sx n="70" d="100"/>
          <a:sy n="70" d="100"/>
        </p:scale>
        <p:origin x="3690" y="72"/>
      </p:cViewPr>
      <p:guideLst>
        <p:guide orient="horz" pos="3120"/>
        <p:guide pos="109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tags" Target="tags/tag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11" Type="http://schemas.openxmlformats.org/officeDocument/2006/relationships/customXml" Target="../customXml/item3.xml"/><Relationship Id="rId5" Type="http://schemas.openxmlformats.org/officeDocument/2006/relationships/presProps" Target="presProps.xml"/><Relationship Id="rId10" Type="http://schemas.openxmlformats.org/officeDocument/2006/relationships/customXml" Target="../customXml/item2.xml"/><Relationship Id="rId4" Type="http://schemas.openxmlformats.org/officeDocument/2006/relationships/commentAuthors" Target="commentAuthors.xml"/><Relationship Id="rId9" Type="http://schemas.openxmlformats.org/officeDocument/2006/relationships/customXml" Target="../customXml/item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2024/10/17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2024/10/17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2024/10/17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2024/10/17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2024/10/17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2024/10/17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2024/10/17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2024/10/17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2024/10/17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2024/10/17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2024/10/17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2024/10/17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41" name="Rectangle 109">
            <a:extLst>
              <a:ext uri="{FF2B5EF4-FFF2-40B4-BE49-F238E27FC236}">
                <a16:creationId xmlns:a16="http://schemas.microsoft.com/office/drawing/2014/main" id="{964D1F19-BA8C-4282-BA8A-73E124FD408D}"/>
              </a:ext>
            </a:extLst>
          </p:cNvPr>
          <p:cNvSpPr>
            <a:spLocks noChangeArrowheads="1"/>
          </p:cNvSpPr>
          <p:nvPr/>
        </p:nvSpPr>
        <p:spPr bwMode="auto">
          <a:xfrm>
            <a:off x="587466" y="1844394"/>
            <a:ext cx="5760000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kumimoji="0" lang="ja-JP" altLang="en-US" sz="11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医　療　券　</a:t>
            </a:r>
            <a:r>
              <a:rPr kumimoji="0" lang="zh-TW" altLang="en-US" sz="11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送</a:t>
            </a:r>
            <a:r>
              <a:rPr kumimoji="0" lang="ja-JP" altLang="en-US" sz="11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</a:t>
            </a:r>
            <a:r>
              <a:rPr kumimoji="0" lang="zh-TW" altLang="en-US" sz="11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付</a:t>
            </a:r>
            <a:r>
              <a:rPr kumimoji="0" lang="ja-JP" altLang="en-US" sz="11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</a:t>
            </a:r>
            <a:r>
              <a:rPr kumimoji="0" lang="zh-TW" altLang="en-US" sz="11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書</a:t>
            </a:r>
            <a:endParaRPr kumimoji="0" lang="en-US" altLang="ja-JP" sz="1100" b="0" i="0" u="none" strike="noStrike" cap="none" normalizeH="0" baseline="0" dirty="0">
              <a:ln>
                <a:noFill/>
              </a:ln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35" name="正方形/長方形 34">
            <a:extLst>
              <a:ext uri="{FF2B5EF4-FFF2-40B4-BE49-F238E27FC236}">
                <a16:creationId xmlns:a16="http://schemas.microsoft.com/office/drawing/2014/main" id="{08A6F6C7-B6A0-41DF-A7BC-52FAD12D39DB}"/>
              </a:ext>
            </a:extLst>
          </p:cNvPr>
          <p:cNvSpPr/>
          <p:nvPr/>
        </p:nvSpPr>
        <p:spPr>
          <a:xfrm>
            <a:off x="613942" y="838599"/>
            <a:ext cx="756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宛先郵便番号</a:t>
            </a:r>
          </a:p>
        </p:txBody>
      </p:sp>
      <p:sp>
        <p:nvSpPr>
          <p:cNvPr id="36" name="正方形/長方形 35">
            <a:extLst>
              <a:ext uri="{FF2B5EF4-FFF2-40B4-BE49-F238E27FC236}">
                <a16:creationId xmlns:a16="http://schemas.microsoft.com/office/drawing/2014/main" id="{FC871053-C196-4BC5-B8E9-D61EE8A071C5}"/>
              </a:ext>
            </a:extLst>
          </p:cNvPr>
          <p:cNvSpPr/>
          <p:nvPr/>
        </p:nvSpPr>
        <p:spPr>
          <a:xfrm>
            <a:off x="613942" y="1007502"/>
            <a:ext cx="5207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宛先住所</a:t>
            </a:r>
          </a:p>
        </p:txBody>
      </p:sp>
      <p:sp>
        <p:nvSpPr>
          <p:cNvPr id="38" name="正方形/長方形 37">
            <a:extLst>
              <a:ext uri="{FF2B5EF4-FFF2-40B4-BE49-F238E27FC236}">
                <a16:creationId xmlns:a16="http://schemas.microsoft.com/office/drawing/2014/main" id="{5BE6CFE3-60BC-415F-A895-8B32E0170CF7}"/>
              </a:ext>
            </a:extLst>
          </p:cNvPr>
          <p:cNvSpPr/>
          <p:nvPr/>
        </p:nvSpPr>
        <p:spPr>
          <a:xfrm>
            <a:off x="613942" y="1176405"/>
            <a:ext cx="5207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宛先氏名</a:t>
            </a:r>
          </a:p>
        </p:txBody>
      </p:sp>
      <p:sp>
        <p:nvSpPr>
          <p:cNvPr id="39" name="正方形/長方形 38">
            <a:extLst>
              <a:ext uri="{FF2B5EF4-FFF2-40B4-BE49-F238E27FC236}">
                <a16:creationId xmlns:a16="http://schemas.microsoft.com/office/drawing/2014/main" id="{1801D5DE-F726-4705-B67C-CB207323BD48}"/>
              </a:ext>
            </a:extLst>
          </p:cNvPr>
          <p:cNvSpPr/>
          <p:nvPr/>
        </p:nvSpPr>
        <p:spPr>
          <a:xfrm>
            <a:off x="1426742" y="1176405"/>
            <a:ext cx="324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敬称</a:t>
            </a:r>
          </a:p>
        </p:txBody>
      </p:sp>
      <p:sp>
        <p:nvSpPr>
          <p:cNvPr id="42" name="正方形/長方形 41">
            <a:extLst>
              <a:ext uri="{FF2B5EF4-FFF2-40B4-BE49-F238E27FC236}">
                <a16:creationId xmlns:a16="http://schemas.microsoft.com/office/drawing/2014/main" id="{50460C62-B7E9-431D-9BDD-9AC86DA813D2}"/>
              </a:ext>
            </a:extLst>
          </p:cNvPr>
          <p:cNvSpPr/>
          <p:nvPr/>
        </p:nvSpPr>
        <p:spPr>
          <a:xfrm>
            <a:off x="613942" y="1345307"/>
            <a:ext cx="1296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郵便カスタマーバーコード</a:t>
            </a:r>
          </a:p>
        </p:txBody>
      </p:sp>
      <p:sp>
        <p:nvSpPr>
          <p:cNvPr id="46" name="正方形/長方形 45">
            <a:extLst>
              <a:ext uri="{FF2B5EF4-FFF2-40B4-BE49-F238E27FC236}">
                <a16:creationId xmlns:a16="http://schemas.microsoft.com/office/drawing/2014/main" id="{60DADFC3-CEB6-4431-81F7-7B315F55FB9A}"/>
              </a:ext>
            </a:extLst>
          </p:cNvPr>
          <p:cNvSpPr/>
          <p:nvPr/>
        </p:nvSpPr>
        <p:spPr>
          <a:xfrm>
            <a:off x="4074450" y="1176405"/>
            <a:ext cx="864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発行自治体名称</a:t>
            </a:r>
          </a:p>
        </p:txBody>
      </p:sp>
      <p:sp>
        <p:nvSpPr>
          <p:cNvPr id="47" name="正方形/長方形 46">
            <a:extLst>
              <a:ext uri="{FF2B5EF4-FFF2-40B4-BE49-F238E27FC236}">
                <a16:creationId xmlns:a16="http://schemas.microsoft.com/office/drawing/2014/main" id="{607A9B41-36BB-466D-8FCC-676D5E6EA289}"/>
              </a:ext>
            </a:extLst>
          </p:cNvPr>
          <p:cNvSpPr/>
          <p:nvPr/>
        </p:nvSpPr>
        <p:spPr>
          <a:xfrm>
            <a:off x="5007900" y="1345307"/>
            <a:ext cx="648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発行者氏名</a:t>
            </a:r>
          </a:p>
        </p:txBody>
      </p:sp>
      <p:sp>
        <p:nvSpPr>
          <p:cNvPr id="48" name="正方形/長方形 47">
            <a:extLst>
              <a:ext uri="{FF2B5EF4-FFF2-40B4-BE49-F238E27FC236}">
                <a16:creationId xmlns:a16="http://schemas.microsoft.com/office/drawing/2014/main" id="{64C71B53-D61A-4653-A466-D13C6D109D70}"/>
              </a:ext>
            </a:extLst>
          </p:cNvPr>
          <p:cNvSpPr/>
          <p:nvPr/>
        </p:nvSpPr>
        <p:spPr>
          <a:xfrm>
            <a:off x="5007900" y="1176405"/>
            <a:ext cx="648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発行役職名</a:t>
            </a:r>
          </a:p>
        </p:txBody>
      </p:sp>
      <p:sp>
        <p:nvSpPr>
          <p:cNvPr id="43" name="正方形/長方形 42">
            <a:extLst>
              <a:ext uri="{FF2B5EF4-FFF2-40B4-BE49-F238E27FC236}">
                <a16:creationId xmlns:a16="http://schemas.microsoft.com/office/drawing/2014/main" id="{174B18DC-D610-4C22-931C-CF7DEAE3AF34}"/>
              </a:ext>
            </a:extLst>
          </p:cNvPr>
          <p:cNvSpPr/>
          <p:nvPr/>
        </p:nvSpPr>
        <p:spPr>
          <a:xfrm>
            <a:off x="5837794" y="1146506"/>
            <a:ext cx="438977" cy="397563"/>
          </a:xfrm>
          <a:prstGeom prst="rect">
            <a:avLst/>
          </a:prstGeom>
          <a:noFill/>
          <a:ln>
            <a:solidFill>
              <a:sysClr val="windowText" lastClr="0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>
                <a:solidFill>
                  <a:sysClr val="windowText" lastClr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印</a:t>
            </a:r>
          </a:p>
        </p:txBody>
      </p:sp>
      <p:graphicFrame>
        <p:nvGraphicFramePr>
          <p:cNvPr id="50" name="表 4">
            <a:extLst>
              <a:ext uri="{FF2B5EF4-FFF2-40B4-BE49-F238E27FC236}">
                <a16:creationId xmlns:a16="http://schemas.microsoft.com/office/drawing/2014/main" id="{C453FA3C-974C-4020-9D8B-98A5D37472D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36622175"/>
              </p:ext>
            </p:extLst>
          </p:nvPr>
        </p:nvGraphicFramePr>
        <p:xfrm>
          <a:off x="356135" y="3262407"/>
          <a:ext cx="6268079" cy="416125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76038">
                  <a:extLst>
                    <a:ext uri="{9D8B030D-6E8A-4147-A177-3AD203B41FA5}">
                      <a16:colId xmlns:a16="http://schemas.microsoft.com/office/drawing/2014/main" val="2410966"/>
                    </a:ext>
                  </a:extLst>
                </a:gridCol>
                <a:gridCol w="536985">
                  <a:extLst>
                    <a:ext uri="{9D8B030D-6E8A-4147-A177-3AD203B41FA5}">
                      <a16:colId xmlns:a16="http://schemas.microsoft.com/office/drawing/2014/main" val="3318669165"/>
                    </a:ext>
                  </a:extLst>
                </a:gridCol>
                <a:gridCol w="800595">
                  <a:extLst>
                    <a:ext uri="{9D8B030D-6E8A-4147-A177-3AD203B41FA5}">
                      <a16:colId xmlns:a16="http://schemas.microsoft.com/office/drawing/2014/main" val="2936752784"/>
                    </a:ext>
                  </a:extLst>
                </a:gridCol>
                <a:gridCol w="693198">
                  <a:extLst>
                    <a:ext uri="{9D8B030D-6E8A-4147-A177-3AD203B41FA5}">
                      <a16:colId xmlns:a16="http://schemas.microsoft.com/office/drawing/2014/main" val="1309315224"/>
                    </a:ext>
                  </a:extLst>
                </a:gridCol>
                <a:gridCol w="347325">
                  <a:extLst>
                    <a:ext uri="{9D8B030D-6E8A-4147-A177-3AD203B41FA5}">
                      <a16:colId xmlns:a16="http://schemas.microsoft.com/office/drawing/2014/main" val="3860738303"/>
                    </a:ext>
                  </a:extLst>
                </a:gridCol>
                <a:gridCol w="347325">
                  <a:extLst>
                    <a:ext uri="{9D8B030D-6E8A-4147-A177-3AD203B41FA5}">
                      <a16:colId xmlns:a16="http://schemas.microsoft.com/office/drawing/2014/main" val="2726939747"/>
                    </a:ext>
                  </a:extLst>
                </a:gridCol>
                <a:gridCol w="662458">
                  <a:extLst>
                    <a:ext uri="{9D8B030D-6E8A-4147-A177-3AD203B41FA5}">
                      <a16:colId xmlns:a16="http://schemas.microsoft.com/office/drawing/2014/main" val="1869916094"/>
                    </a:ext>
                  </a:extLst>
                </a:gridCol>
                <a:gridCol w="654144">
                  <a:extLst>
                    <a:ext uri="{9D8B030D-6E8A-4147-A177-3AD203B41FA5}">
                      <a16:colId xmlns:a16="http://schemas.microsoft.com/office/drawing/2014/main" val="4131841886"/>
                    </a:ext>
                  </a:extLst>
                </a:gridCol>
                <a:gridCol w="411636">
                  <a:extLst>
                    <a:ext uri="{9D8B030D-6E8A-4147-A177-3AD203B41FA5}">
                      <a16:colId xmlns:a16="http://schemas.microsoft.com/office/drawing/2014/main" val="2252211817"/>
                    </a:ext>
                  </a:extLst>
                </a:gridCol>
                <a:gridCol w="564701">
                  <a:extLst>
                    <a:ext uri="{9D8B030D-6E8A-4147-A177-3AD203B41FA5}">
                      <a16:colId xmlns:a16="http://schemas.microsoft.com/office/drawing/2014/main" val="3104198905"/>
                    </a:ext>
                  </a:extLst>
                </a:gridCol>
                <a:gridCol w="673674">
                  <a:extLst>
                    <a:ext uri="{9D8B030D-6E8A-4147-A177-3AD203B41FA5}">
                      <a16:colId xmlns:a16="http://schemas.microsoft.com/office/drawing/2014/main" val="3543562437"/>
                    </a:ext>
                  </a:extLst>
                </a:gridCol>
              </a:tblGrid>
              <a:tr h="436376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ケース番号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accent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地区名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受給者番号</a:t>
                      </a:r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accent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性別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900" b="0" dirty="0">
                          <a:solidFill>
                            <a:schemeClr val="accent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年齢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単併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診療年月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accent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診療別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accent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本人支払額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備考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79935400"/>
                  </a:ext>
                </a:extLst>
              </a:tr>
              <a:tr h="450000">
                <a:tc>
                  <a:txBody>
                    <a:bodyPr/>
                    <a:lstStyle/>
                    <a:p>
                      <a:endParaRPr kumimoji="1" lang="ja-JP" altLang="en-US" sz="10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10977052"/>
                  </a:ext>
                </a:extLst>
              </a:tr>
              <a:tr h="450000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9138754"/>
                  </a:ext>
                </a:extLst>
              </a:tr>
              <a:tr h="450000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18449384"/>
                  </a:ext>
                </a:extLst>
              </a:tr>
              <a:tr h="395813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208407575"/>
                  </a:ext>
                </a:extLst>
              </a:tr>
              <a:tr h="395813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48033853"/>
                  </a:ext>
                </a:extLst>
              </a:tr>
              <a:tr h="395813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01669930"/>
                  </a:ext>
                </a:extLst>
              </a:tr>
              <a:tr h="395813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61802082"/>
                  </a:ext>
                </a:extLst>
              </a:tr>
              <a:tr h="395813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196318484"/>
                  </a:ext>
                </a:extLst>
              </a:tr>
              <a:tr h="395813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11568662"/>
                  </a:ext>
                </a:extLst>
              </a:tr>
            </a:tbl>
          </a:graphicData>
        </a:graphic>
      </p:graphicFrame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38DE1EC1-E1B5-49FE-8172-8EB3F8EC2C3B}"/>
              </a:ext>
            </a:extLst>
          </p:cNvPr>
          <p:cNvSpPr/>
          <p:nvPr/>
        </p:nvSpPr>
        <p:spPr>
          <a:xfrm>
            <a:off x="2411437" y="3809333"/>
            <a:ext cx="443899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pSp>
        <p:nvGrpSpPr>
          <p:cNvPr id="30" name="グループ化 29">
            <a:extLst>
              <a:ext uri="{FF2B5EF4-FFF2-40B4-BE49-F238E27FC236}">
                <a16:creationId xmlns:a16="http://schemas.microsoft.com/office/drawing/2014/main" id="{FDCD3A54-1DD4-43A5-A70A-EF7BDC004C55}"/>
              </a:ext>
            </a:extLst>
          </p:cNvPr>
          <p:cNvGrpSpPr/>
          <p:nvPr/>
        </p:nvGrpSpPr>
        <p:grpSpPr>
          <a:xfrm>
            <a:off x="5669633" y="669696"/>
            <a:ext cx="648000" cy="297491"/>
            <a:chOff x="5669633" y="669696"/>
            <a:chExt cx="648000" cy="297491"/>
          </a:xfrm>
        </p:grpSpPr>
        <p:sp>
          <p:nvSpPr>
            <p:cNvPr id="33" name="正方形/長方形 32">
              <a:extLst>
                <a:ext uri="{FF2B5EF4-FFF2-40B4-BE49-F238E27FC236}">
                  <a16:creationId xmlns:a16="http://schemas.microsoft.com/office/drawing/2014/main" id="{FB02BAB3-B2CF-41BC-A5D2-F53E0F69DBC3}"/>
                </a:ext>
              </a:extLst>
            </p:cNvPr>
            <p:cNvSpPr/>
            <p:nvPr/>
          </p:nvSpPr>
          <p:spPr>
            <a:xfrm>
              <a:off x="5796933" y="669696"/>
              <a:ext cx="520700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文書番号</a:t>
              </a:r>
            </a:p>
          </p:txBody>
        </p:sp>
        <p:sp>
          <p:nvSpPr>
            <p:cNvPr id="34" name="正方形/長方形 33">
              <a:extLst>
                <a:ext uri="{FF2B5EF4-FFF2-40B4-BE49-F238E27FC236}">
                  <a16:creationId xmlns:a16="http://schemas.microsoft.com/office/drawing/2014/main" id="{DEE38FDF-1217-495E-8699-804355F6A0DB}"/>
                </a:ext>
              </a:extLst>
            </p:cNvPr>
            <p:cNvSpPr/>
            <p:nvPr/>
          </p:nvSpPr>
          <p:spPr>
            <a:xfrm>
              <a:off x="5669633" y="838599"/>
              <a:ext cx="648000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発行年月日</a:t>
              </a:r>
            </a:p>
          </p:txBody>
        </p:sp>
      </p:grpSp>
      <p:sp>
        <p:nvSpPr>
          <p:cNvPr id="49" name="テキスト ボックス 48">
            <a:extLst>
              <a:ext uri="{FF2B5EF4-FFF2-40B4-BE49-F238E27FC236}">
                <a16:creationId xmlns:a16="http://schemas.microsoft.com/office/drawing/2014/main" id="{323189C0-0091-4B05-A5B5-6B244FAC4255}"/>
              </a:ext>
            </a:extLst>
          </p:cNvPr>
          <p:cNvSpPr txBox="1"/>
          <p:nvPr/>
        </p:nvSpPr>
        <p:spPr>
          <a:xfrm>
            <a:off x="547685" y="2532002"/>
            <a:ext cx="5769947" cy="138499"/>
          </a:xfrm>
          <a:prstGeom prst="rect">
            <a:avLst/>
          </a:prstGeom>
          <a:noFill/>
          <a:ln>
            <a:noFill/>
          </a:ln>
        </p:spPr>
        <p:txBody>
          <a:bodyPr wrap="square" lIns="36000" tIns="0" rIns="0" bIns="0" rtlCol="0">
            <a:spAutoFit/>
          </a:bodyPr>
          <a:lstStyle/>
          <a:p>
            <a:pPr defTabSz="541338">
              <a:spcAft>
                <a:spcPts val="200"/>
              </a:spcAft>
              <a:tabLst>
                <a:tab pos="266700" algn="l"/>
              </a:tabLs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下記のとおり医療券を送付しますので、ご確認の上、受領書を返送願います。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52" name="表 4">
            <a:extLst>
              <a:ext uri="{FF2B5EF4-FFF2-40B4-BE49-F238E27FC236}">
                <a16:creationId xmlns:a16="http://schemas.microsoft.com/office/drawing/2014/main" id="{49C6995C-C132-4597-B1C4-F29569070E9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84225369"/>
              </p:ext>
            </p:extLst>
          </p:nvPr>
        </p:nvGraphicFramePr>
        <p:xfrm>
          <a:off x="354449" y="7587177"/>
          <a:ext cx="2831413" cy="88637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831413">
                  <a:extLst>
                    <a:ext uri="{9D8B030D-6E8A-4147-A177-3AD203B41FA5}">
                      <a16:colId xmlns:a16="http://schemas.microsoft.com/office/drawing/2014/main" val="3318669165"/>
                    </a:ext>
                  </a:extLst>
                </a:gridCol>
              </a:tblGrid>
              <a:tr h="436376"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accent1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送付枚数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79935400"/>
                  </a:ext>
                </a:extLst>
              </a:tr>
              <a:tr h="450000">
                <a:tc>
                  <a:txBody>
                    <a:bodyPr/>
                    <a:lstStyle/>
                    <a:p>
                      <a:pPr algn="r"/>
                      <a:r>
                        <a:rPr kumimoji="1" lang="ja-JP" altLang="en-US" sz="900" b="0" dirty="0">
                          <a:solidFill>
                            <a:schemeClr val="accent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枚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10977052"/>
                  </a:ext>
                </a:extLst>
              </a:tr>
            </a:tbl>
          </a:graphicData>
        </a:graphic>
      </p:graphicFrame>
      <p:sp>
        <p:nvSpPr>
          <p:cNvPr id="53" name="正方形/長方形 52">
            <a:extLst>
              <a:ext uri="{FF2B5EF4-FFF2-40B4-BE49-F238E27FC236}">
                <a16:creationId xmlns:a16="http://schemas.microsoft.com/office/drawing/2014/main" id="{ADEABBDD-85EA-4E0D-A13C-601812C5AF57}"/>
              </a:ext>
            </a:extLst>
          </p:cNvPr>
          <p:cNvSpPr/>
          <p:nvPr/>
        </p:nvSpPr>
        <p:spPr>
          <a:xfrm>
            <a:off x="3016224" y="3809333"/>
            <a:ext cx="252000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7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性別</a:t>
            </a:r>
            <a:endParaRPr kumimoji="1" lang="en-US" altLang="ja-JP" sz="7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4" name="正方形/長方形 53">
            <a:extLst>
              <a:ext uri="{FF2B5EF4-FFF2-40B4-BE49-F238E27FC236}">
                <a16:creationId xmlns:a16="http://schemas.microsoft.com/office/drawing/2014/main" id="{BFD59A50-C23A-40AD-AA2E-788862A1EC6E}"/>
              </a:ext>
            </a:extLst>
          </p:cNvPr>
          <p:cNvSpPr/>
          <p:nvPr/>
        </p:nvSpPr>
        <p:spPr>
          <a:xfrm>
            <a:off x="982443" y="3809333"/>
            <a:ext cx="451071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地区名</a:t>
            </a:r>
            <a:endParaRPr kumimoji="1" lang="en-US" altLang="ja-JP" sz="9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5" name="正方形/長方形 54">
            <a:extLst>
              <a:ext uri="{FF2B5EF4-FFF2-40B4-BE49-F238E27FC236}">
                <a16:creationId xmlns:a16="http://schemas.microsoft.com/office/drawing/2014/main" id="{25E022DC-AC34-40BE-AA92-8B0BE90CBCE3}"/>
              </a:ext>
            </a:extLst>
          </p:cNvPr>
          <p:cNvSpPr/>
          <p:nvPr/>
        </p:nvSpPr>
        <p:spPr>
          <a:xfrm>
            <a:off x="1587230" y="3809333"/>
            <a:ext cx="631210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受給者番号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6" name="正方形/長方形 55">
            <a:extLst>
              <a:ext uri="{FF2B5EF4-FFF2-40B4-BE49-F238E27FC236}">
                <a16:creationId xmlns:a16="http://schemas.microsoft.com/office/drawing/2014/main" id="{A901BD57-4C6E-486E-96D7-995E212A1DA7}"/>
              </a:ext>
            </a:extLst>
          </p:cNvPr>
          <p:cNvSpPr/>
          <p:nvPr/>
        </p:nvSpPr>
        <p:spPr>
          <a:xfrm>
            <a:off x="3339864" y="3809333"/>
            <a:ext cx="252000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7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年齢</a:t>
            </a:r>
            <a:endParaRPr kumimoji="1" lang="en-US" altLang="ja-JP" sz="7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7" name="正方形/長方形 56">
            <a:extLst>
              <a:ext uri="{FF2B5EF4-FFF2-40B4-BE49-F238E27FC236}">
                <a16:creationId xmlns:a16="http://schemas.microsoft.com/office/drawing/2014/main" id="{BC41E194-F027-4DE0-862B-8F0F826A53AE}"/>
              </a:ext>
            </a:extLst>
          </p:cNvPr>
          <p:cNvSpPr/>
          <p:nvPr/>
        </p:nvSpPr>
        <p:spPr>
          <a:xfrm>
            <a:off x="3790649" y="3809333"/>
            <a:ext cx="360000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単・併</a:t>
            </a:r>
          </a:p>
        </p:txBody>
      </p:sp>
      <p:sp>
        <p:nvSpPr>
          <p:cNvPr id="58" name="正方形/長方形 57">
            <a:extLst>
              <a:ext uri="{FF2B5EF4-FFF2-40B4-BE49-F238E27FC236}">
                <a16:creationId xmlns:a16="http://schemas.microsoft.com/office/drawing/2014/main" id="{7A66A962-7D09-4D59-A3DF-2A07603DA14B}"/>
              </a:ext>
            </a:extLst>
          </p:cNvPr>
          <p:cNvSpPr/>
          <p:nvPr/>
        </p:nvSpPr>
        <p:spPr>
          <a:xfrm>
            <a:off x="4339533" y="3809333"/>
            <a:ext cx="553494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診療年月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9" name="正方形/長方形 58">
            <a:extLst>
              <a:ext uri="{FF2B5EF4-FFF2-40B4-BE49-F238E27FC236}">
                <a16:creationId xmlns:a16="http://schemas.microsoft.com/office/drawing/2014/main" id="{2ABAF414-E374-4371-8DC7-FEB5D7CE3E66}"/>
              </a:ext>
            </a:extLst>
          </p:cNvPr>
          <p:cNvSpPr/>
          <p:nvPr/>
        </p:nvSpPr>
        <p:spPr>
          <a:xfrm>
            <a:off x="1329249" y="8126615"/>
            <a:ext cx="1039528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送付枚数</a:t>
            </a:r>
            <a:endParaRPr kumimoji="1" lang="en-US" altLang="ja-JP" sz="9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1" name="正方形/長方形 60">
            <a:extLst>
              <a:ext uri="{FF2B5EF4-FFF2-40B4-BE49-F238E27FC236}">
                <a16:creationId xmlns:a16="http://schemas.microsoft.com/office/drawing/2014/main" id="{F4A126A5-D486-4E75-A0F9-7DB1A4E5DF62}"/>
              </a:ext>
            </a:extLst>
          </p:cNvPr>
          <p:cNvSpPr/>
          <p:nvPr/>
        </p:nvSpPr>
        <p:spPr>
          <a:xfrm>
            <a:off x="6012969" y="3809333"/>
            <a:ext cx="553494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備考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pSp>
        <p:nvGrpSpPr>
          <p:cNvPr id="62" name="グループ化 61">
            <a:extLst>
              <a:ext uri="{FF2B5EF4-FFF2-40B4-BE49-F238E27FC236}">
                <a16:creationId xmlns:a16="http://schemas.microsoft.com/office/drawing/2014/main" id="{488E3C1B-353C-4590-9AE7-2D4834B4EEED}"/>
              </a:ext>
            </a:extLst>
          </p:cNvPr>
          <p:cNvGrpSpPr/>
          <p:nvPr/>
        </p:nvGrpSpPr>
        <p:grpSpPr>
          <a:xfrm>
            <a:off x="4935057" y="8525987"/>
            <a:ext cx="1469152" cy="1014714"/>
            <a:chOff x="4410455" y="8217841"/>
            <a:chExt cx="1469152" cy="1014714"/>
          </a:xfrm>
        </p:grpSpPr>
        <p:sp>
          <p:nvSpPr>
            <p:cNvPr id="63" name="テキスト ボックス 62">
              <a:extLst>
                <a:ext uri="{FF2B5EF4-FFF2-40B4-BE49-F238E27FC236}">
                  <a16:creationId xmlns:a16="http://schemas.microsoft.com/office/drawing/2014/main" id="{139A0506-8B0D-46DC-A480-D72A2EF3DDF0}"/>
                </a:ext>
              </a:extLst>
            </p:cNvPr>
            <p:cNvSpPr txBox="1"/>
            <p:nvPr/>
          </p:nvSpPr>
          <p:spPr>
            <a:xfrm>
              <a:off x="4410455" y="8217841"/>
              <a:ext cx="883920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ja-JP" altLang="en-US" sz="900" dirty="0"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問い合わせ先</a:t>
              </a:r>
            </a:p>
          </p:txBody>
        </p:sp>
        <p:sp>
          <p:nvSpPr>
            <p:cNvPr id="64" name="正方形/長方形 63">
              <a:extLst>
                <a:ext uri="{FF2B5EF4-FFF2-40B4-BE49-F238E27FC236}">
                  <a16:creationId xmlns:a16="http://schemas.microsoft.com/office/drawing/2014/main" id="{0B14BB92-6EAD-4313-A27F-CB58254096C4}"/>
                </a:ext>
              </a:extLst>
            </p:cNvPr>
            <p:cNvSpPr/>
            <p:nvPr/>
          </p:nvSpPr>
          <p:spPr>
            <a:xfrm>
              <a:off x="4492546" y="8491289"/>
              <a:ext cx="801830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福祉事務所名</a:t>
              </a:r>
            </a:p>
          </p:txBody>
        </p:sp>
        <p:sp>
          <p:nvSpPr>
            <p:cNvPr id="65" name="正方形/長方形 64">
              <a:extLst>
                <a:ext uri="{FF2B5EF4-FFF2-40B4-BE49-F238E27FC236}">
                  <a16:creationId xmlns:a16="http://schemas.microsoft.com/office/drawing/2014/main" id="{05629F6C-C0DB-4A08-8DEA-05BD8601FC86}"/>
                </a:ext>
              </a:extLst>
            </p:cNvPr>
            <p:cNvSpPr/>
            <p:nvPr/>
          </p:nvSpPr>
          <p:spPr>
            <a:xfrm>
              <a:off x="4492544" y="8694793"/>
              <a:ext cx="419974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所属部</a:t>
              </a:r>
            </a:p>
          </p:txBody>
        </p:sp>
        <p:sp>
          <p:nvSpPr>
            <p:cNvPr id="66" name="正方形/長方形 65">
              <a:extLst>
                <a:ext uri="{FF2B5EF4-FFF2-40B4-BE49-F238E27FC236}">
                  <a16:creationId xmlns:a16="http://schemas.microsoft.com/office/drawing/2014/main" id="{703CF7CF-1F83-4CAF-AB01-C1319DEF1E17}"/>
                </a:ext>
              </a:extLst>
            </p:cNvPr>
            <p:cNvSpPr/>
            <p:nvPr/>
          </p:nvSpPr>
          <p:spPr>
            <a:xfrm>
              <a:off x="4948647" y="8696963"/>
              <a:ext cx="447415" cy="135760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所属課</a:t>
              </a:r>
            </a:p>
          </p:txBody>
        </p:sp>
        <p:sp>
          <p:nvSpPr>
            <p:cNvPr id="67" name="正方形/長方形 66">
              <a:extLst>
                <a:ext uri="{FF2B5EF4-FFF2-40B4-BE49-F238E27FC236}">
                  <a16:creationId xmlns:a16="http://schemas.microsoft.com/office/drawing/2014/main" id="{E2593701-0530-463B-93CD-AE3BE488C4D9}"/>
                </a:ext>
              </a:extLst>
            </p:cNvPr>
            <p:cNvSpPr/>
            <p:nvPr/>
          </p:nvSpPr>
          <p:spPr>
            <a:xfrm>
              <a:off x="5432192" y="8694793"/>
              <a:ext cx="447415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所属係</a:t>
              </a:r>
            </a:p>
          </p:txBody>
        </p:sp>
        <p:sp>
          <p:nvSpPr>
            <p:cNvPr id="68" name="正方形/長方形 67">
              <a:extLst>
                <a:ext uri="{FF2B5EF4-FFF2-40B4-BE49-F238E27FC236}">
                  <a16:creationId xmlns:a16="http://schemas.microsoft.com/office/drawing/2014/main" id="{253FCD56-BDC1-43BD-B0D6-2B479A106412}"/>
                </a:ext>
              </a:extLst>
            </p:cNvPr>
            <p:cNvSpPr/>
            <p:nvPr/>
          </p:nvSpPr>
          <p:spPr>
            <a:xfrm>
              <a:off x="4948647" y="8889754"/>
              <a:ext cx="787925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地区担当員名</a:t>
              </a:r>
            </a:p>
          </p:txBody>
        </p:sp>
        <p:sp>
          <p:nvSpPr>
            <p:cNvPr id="70" name="正方形/長方形 69">
              <a:extLst>
                <a:ext uri="{FF2B5EF4-FFF2-40B4-BE49-F238E27FC236}">
                  <a16:creationId xmlns:a16="http://schemas.microsoft.com/office/drawing/2014/main" id="{BAAD8104-6293-45AE-B948-DB4183A32DBD}"/>
                </a:ext>
              </a:extLst>
            </p:cNvPr>
            <p:cNvSpPr/>
            <p:nvPr/>
          </p:nvSpPr>
          <p:spPr>
            <a:xfrm>
              <a:off x="4492543" y="9093747"/>
              <a:ext cx="787925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電話番号</a:t>
              </a:r>
            </a:p>
          </p:txBody>
        </p:sp>
        <p:sp>
          <p:nvSpPr>
            <p:cNvPr id="71" name="正方形/長方形 70">
              <a:extLst>
                <a:ext uri="{FF2B5EF4-FFF2-40B4-BE49-F238E27FC236}">
                  <a16:creationId xmlns:a16="http://schemas.microsoft.com/office/drawing/2014/main" id="{C3EA0F54-0124-449D-A6F8-268BB01B8490}"/>
                </a:ext>
              </a:extLst>
            </p:cNvPr>
            <p:cNvSpPr/>
            <p:nvPr/>
          </p:nvSpPr>
          <p:spPr>
            <a:xfrm>
              <a:off x="4466531" y="8889754"/>
              <a:ext cx="419974" cy="138808"/>
            </a:xfrm>
            <a:prstGeom prst="rect">
              <a:avLst/>
            </a:prstGeom>
            <a:noFill/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担当員</a:t>
              </a:r>
            </a:p>
          </p:txBody>
        </p:sp>
      </p:grpSp>
      <p:sp>
        <p:nvSpPr>
          <p:cNvPr id="72" name="正方形/長方形 71">
            <a:extLst>
              <a:ext uri="{FF2B5EF4-FFF2-40B4-BE49-F238E27FC236}">
                <a16:creationId xmlns:a16="http://schemas.microsoft.com/office/drawing/2014/main" id="{893B0C7D-F3F8-4F7B-93DC-6DD815A80A23}"/>
              </a:ext>
            </a:extLst>
          </p:cNvPr>
          <p:cNvSpPr/>
          <p:nvPr/>
        </p:nvSpPr>
        <p:spPr>
          <a:xfrm>
            <a:off x="416014" y="3809332"/>
            <a:ext cx="451071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7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</a:t>
            </a:r>
            <a:br>
              <a:rPr kumimoji="1" lang="en-US" altLang="ja-JP" sz="7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</a:br>
            <a:r>
              <a:rPr kumimoji="1" lang="ja-JP" altLang="en-US" sz="7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番号</a:t>
            </a:r>
            <a:endParaRPr kumimoji="1" lang="en-US" altLang="ja-JP" sz="7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9" name="正方形/長方形 68">
            <a:extLst>
              <a:ext uri="{FF2B5EF4-FFF2-40B4-BE49-F238E27FC236}">
                <a16:creationId xmlns:a16="http://schemas.microsoft.com/office/drawing/2014/main" id="{9721E011-1B04-4BDE-80BE-77362CA20064}"/>
              </a:ext>
            </a:extLst>
          </p:cNvPr>
          <p:cNvSpPr/>
          <p:nvPr/>
        </p:nvSpPr>
        <p:spPr>
          <a:xfrm>
            <a:off x="4976858" y="3809332"/>
            <a:ext cx="396000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診療別</a:t>
            </a:r>
            <a:endParaRPr kumimoji="1" lang="en-US" altLang="ja-JP" sz="9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3" name="正方形/長方形 72">
            <a:extLst>
              <a:ext uri="{FF2B5EF4-FFF2-40B4-BE49-F238E27FC236}">
                <a16:creationId xmlns:a16="http://schemas.microsoft.com/office/drawing/2014/main" id="{C7CB41A2-BC31-4C8C-B3A0-60DF56BEE977}"/>
              </a:ext>
            </a:extLst>
          </p:cNvPr>
          <p:cNvSpPr/>
          <p:nvPr/>
        </p:nvSpPr>
        <p:spPr>
          <a:xfrm>
            <a:off x="5435533" y="3809332"/>
            <a:ext cx="468000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7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本人支払額</a:t>
            </a:r>
            <a:endParaRPr kumimoji="1" lang="en-US" altLang="ja-JP" sz="7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FEC08713-A73D-F5DF-F484-4172852DCECB}"/>
              </a:ext>
            </a:extLst>
          </p:cNvPr>
          <p:cNvSpPr/>
          <p:nvPr/>
        </p:nvSpPr>
        <p:spPr>
          <a:xfrm>
            <a:off x="3109520" y="9667207"/>
            <a:ext cx="638960" cy="144000"/>
          </a:xfrm>
          <a:prstGeom prst="rect">
            <a:avLst/>
          </a:prstGeom>
          <a:noFill/>
          <a:ln w="127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ページ番号</a:t>
            </a:r>
          </a:p>
        </p:txBody>
      </p:sp>
    </p:spTree>
    <p:extLst>
      <p:ext uri="{BB962C8B-B14F-4D97-AF65-F5344CB8AC3E}">
        <p14:creationId xmlns:p14="http://schemas.microsoft.com/office/powerpoint/2010/main" val="3377934326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72D4258CA3517149908D3B60E55ECCDC" ma:contentTypeVersion="12" ma:contentTypeDescription="新しいドキュメントを作成します。" ma:contentTypeScope="" ma:versionID="350a3e05cfc9448cbdfd885596026917">
  <xsd:schema xmlns:xsd="http://www.w3.org/2001/XMLSchema" xmlns:xs="http://www.w3.org/2001/XMLSchema" xmlns:p="http://schemas.microsoft.com/office/2006/metadata/properties" xmlns:ns2="c97f0004-81d4-41ad-b834-2a96fc4591f7" xmlns:ns3="e0e86db0-997c-4cb6-bb34-f88ecb8e7e9c" targetNamespace="http://schemas.microsoft.com/office/2006/metadata/properties" ma:root="true" ma:fieldsID="9ec266417867f1dbbd30afd7b59ffe9d" ns2:_="" ns3:_="">
    <xsd:import namespace="c97f0004-81d4-41ad-b834-2a96fc4591f7"/>
    <xsd:import namespace="e0e86db0-997c-4cb6-bb34-f88ecb8e7e9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97f0004-81d4-41ad-b834-2a96fc4591f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0347f584-7be2-4218-8e94-402d99aedf0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0e86db0-997c-4cb6-bb34-f88ecb8e7e9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36aac64e-280c-4bc3-b731-e4caf737c02e}" ma:internalName="TaxCatchAll" ma:showField="CatchAllData" ma:web="e0e86db0-997c-4cb6-bb34-f88ecb8e7e9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0e86db0-997c-4cb6-bb34-f88ecb8e7e9c" xsi:nil="true"/>
    <lcf76f155ced4ddcb4097134ff3c332f xmlns="c97f0004-81d4-41ad-b834-2a96fc4591f7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84F0E79A-1FB9-422E-B0C2-927CB9F9E345}"/>
</file>

<file path=customXml/itemProps2.xml><?xml version="1.0" encoding="utf-8"?>
<ds:datastoreItem xmlns:ds="http://schemas.openxmlformats.org/officeDocument/2006/customXml" ds:itemID="{39910E83-1C19-4A96-9117-48C3F63E0E77}"/>
</file>

<file path=customXml/itemProps3.xml><?xml version="1.0" encoding="utf-8"?>
<ds:datastoreItem xmlns:ds="http://schemas.openxmlformats.org/officeDocument/2006/customXml" ds:itemID="{160538F6-D9B3-4768-BD26-15FB23A1737B}"/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722</TotalTime>
  <Words>101</Words>
  <PresentationFormat>A4 210 x 297 mm</PresentationFormat>
  <Paragraphs>47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cp:lastPrinted>2022-11-24T07:25:00Z</cp:lastPrinted>
  <dcterms:created xsi:type="dcterms:W3CDTF">2022-01-20T04:34:58Z</dcterms:created>
  <dcterms:modified xsi:type="dcterms:W3CDTF">2024-10-17T04:26:36Z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2022-04-22T02:11:13Z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a3c98c2a-b2ca-4a34-aec4-60f5fe393cbb</vt:lpwstr>
  </property>
  <property fmtid="{D5CDD505-2E9C-101B-9397-08002B2CF9AE}" pid="15" name="MSIP_Label_436fffe2-e74d-4f21-833f-6f054a10cb50_ContentBits">
    <vt:lpwstr>0</vt:lpwstr>
  </property>
  <property fmtid="{D5CDD505-2E9C-101B-9397-08002B2CF9AE}" pid="16" name="ContentTypeId">
    <vt:lpwstr>0x01010072D4258CA3517149908D3B60E55ECCDC</vt:lpwstr>
  </property>
</Properties>
</file>

<file path=docProps/thumbnail.jpeg>
</file>