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slides/slide8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3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slides/slide4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changesInfos/changesInfo1.xml" ContentType="application/vnd.ms-powerpoint.changesinfo+xml"/>
  <Override PartName="/ppt/slides/slide1.xml" ContentType="application/vnd.openxmlformats-officedocument.presentationml.slide+xml"/>
  <Override PartName="/ppt/revisionInfo.xml" ContentType="application/vnd.ms-powerpoint.revisioninfo+xml"/>
  <Override PartName="/ppt/presProps.xml" ContentType="application/vnd.openxmlformats-officedocument.presentationml.presProps+xml"/>
  <Override PartName="/ppt/slides/slide6.xml" ContentType="application/vnd.openxmlformats-officedocument.presentationml.slide+xml"/>
  <Override PartName="/ppt/slides/slide2.xml" ContentType="application/vnd.openxmlformats-officedocument.presentationml.slide+xml"/>
  <Override PartName="/ppt/viewProps.xml" ContentType="application/vnd.openxmlformats-officedocument.presentationml.viewProps+xml"/>
  <Override PartName="/ppt/slides/slide7.xml" ContentType="application/vnd.openxmlformats-officedocument.presentationml.slide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74" r:id="rId2"/>
    <p:sldId id="275" r:id="rId3"/>
    <p:sldId id="276" r:id="rId4"/>
    <p:sldId id="277" r:id="rId5"/>
    <p:sldId id="278" r:id="rId6"/>
    <p:sldId id="279" r:id="rId7"/>
    <p:sldId id="280" r:id="rId8"/>
    <p:sldId id="262" r:id="rId9"/>
    <p:sldId id="263" r:id="rId10"/>
    <p:sldId id="266" r:id="rId11"/>
  </p:sldIdLst>
  <p:sldSz cx="7556500" cy="10693400"/>
  <p:notesSz cx="7556500" cy="106934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FF3BADF-3348-48FB-9F9E-A6508A600809}" v="38" dt="2024-01-11T02:44:15.422"/>
  </p1510:revLst>
</p1510:revInfo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017" autoAdjust="0"/>
    <p:restoredTop sz="96353" autoAdjust="0"/>
  </p:normalViewPr>
  <p:slideViewPr>
    <p:cSldViewPr>
      <p:cViewPr>
        <p:scale>
          <a:sx n="100" d="100"/>
          <a:sy n="100" d="100"/>
        </p:scale>
        <p:origin x="868" y="-14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18" Type="http://schemas.openxmlformats.org/officeDocument/2006/relationships/customXml" Target="../customXml/item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microsoft.com/office/2016/11/relationships/changesInfo" Target="changesInfos/changesInfo1.xml"/><Relationship Id="rId20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customXml" Target="../customXml/item2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ku, Hirotoshi (JP - AB 德 寛俊)" userId="5f48ce75-beb8-4787-9ebc-c7a4e2d9b187" providerId="ADAL" clId="{3FF3BADF-3348-48FB-9F9E-A6508A600809}"/>
    <pc:docChg chg="custSel addSld modSld">
      <pc:chgData name="Toku, Hirotoshi (JP - AB 德 寛俊)" userId="5f48ce75-beb8-4787-9ebc-c7a4e2d9b187" providerId="ADAL" clId="{3FF3BADF-3348-48FB-9F9E-A6508A600809}" dt="2024-01-11T02:44:24.469" v="872" actId="20577"/>
      <pc:docMkLst>
        <pc:docMk/>
      </pc:docMkLst>
      <pc:sldChg chg="addSp delSp modSp mod">
        <pc:chgData name="Toku, Hirotoshi (JP - AB 德 寛俊)" userId="5f48ce75-beb8-4787-9ebc-c7a4e2d9b187" providerId="ADAL" clId="{3FF3BADF-3348-48FB-9F9E-A6508A600809}" dt="2024-01-09T01:24:23.583" v="240" actId="21"/>
        <pc:sldMkLst>
          <pc:docMk/>
          <pc:sldMk cId="0" sldId="258"/>
        </pc:sldMkLst>
        <pc:spChg chg="add del mod">
          <ac:chgData name="Toku, Hirotoshi (JP - AB 德 寛俊)" userId="5f48ce75-beb8-4787-9ebc-c7a4e2d9b187" providerId="ADAL" clId="{3FF3BADF-3348-48FB-9F9E-A6508A600809}" dt="2024-01-09T01:24:23.583" v="240" actId="21"/>
          <ac:spMkLst>
            <pc:docMk/>
            <pc:sldMk cId="0" sldId="258"/>
            <ac:spMk id="2" creationId="{DD37B20A-60F8-82C3-2CC7-D63A83A8AF4D}"/>
          </ac:spMkLst>
        </pc:spChg>
      </pc:sldChg>
      <pc:sldChg chg="addSp delSp modSp mod">
        <pc:chgData name="Toku, Hirotoshi (JP - AB 德 寛俊)" userId="5f48ce75-beb8-4787-9ebc-c7a4e2d9b187" providerId="ADAL" clId="{3FF3BADF-3348-48FB-9F9E-A6508A600809}" dt="2024-01-09T01:25:26.720" v="251" actId="478"/>
        <pc:sldMkLst>
          <pc:docMk/>
          <pc:sldMk cId="1867479146" sldId="261"/>
        </pc:sldMkLst>
        <pc:spChg chg="add del mod">
          <ac:chgData name="Toku, Hirotoshi (JP - AB 德 寛俊)" userId="5f48ce75-beb8-4787-9ebc-c7a4e2d9b187" providerId="ADAL" clId="{3FF3BADF-3348-48FB-9F9E-A6508A600809}" dt="2024-01-09T01:25:26.720" v="251" actId="478"/>
          <ac:spMkLst>
            <pc:docMk/>
            <pc:sldMk cId="1867479146" sldId="261"/>
            <ac:spMk id="45" creationId="{DCB4D7A1-6B60-64FC-01B8-5ED3A87F61AA}"/>
          </ac:spMkLst>
        </pc:spChg>
      </pc:sldChg>
      <pc:sldChg chg="addSp delSp modSp mod">
        <pc:chgData name="Toku, Hirotoshi (JP - AB 德 寛俊)" userId="5f48ce75-beb8-4787-9ebc-c7a4e2d9b187" providerId="ADAL" clId="{3FF3BADF-3348-48FB-9F9E-A6508A600809}" dt="2024-01-09T01:25:19.630" v="248" actId="478"/>
        <pc:sldMkLst>
          <pc:docMk/>
          <pc:sldMk cId="2473795669" sldId="265"/>
        </pc:sldMkLst>
        <pc:spChg chg="add del mod">
          <ac:chgData name="Toku, Hirotoshi (JP - AB 德 寛俊)" userId="5f48ce75-beb8-4787-9ebc-c7a4e2d9b187" providerId="ADAL" clId="{3FF3BADF-3348-48FB-9F9E-A6508A600809}" dt="2024-01-09T01:25:19.630" v="248" actId="478"/>
          <ac:spMkLst>
            <pc:docMk/>
            <pc:sldMk cId="2473795669" sldId="265"/>
            <ac:spMk id="30" creationId="{E82F823F-37F4-A7DE-43BE-51FCC623769F}"/>
          </ac:spMkLst>
        </pc:spChg>
      </pc:sldChg>
      <pc:sldChg chg="addSp delSp modSp add mod">
        <pc:chgData name="Toku, Hirotoshi (JP - AB 德 寛俊)" userId="5f48ce75-beb8-4787-9ebc-c7a4e2d9b187" providerId="ADAL" clId="{3FF3BADF-3348-48FB-9F9E-A6508A600809}" dt="2024-01-11T02:44:24.469" v="872" actId="20577"/>
        <pc:sldMkLst>
          <pc:docMk/>
          <pc:sldMk cId="696475892" sldId="267"/>
        </pc:sldMkLst>
        <pc:spChg chg="add mod">
          <ac:chgData name="Toku, Hirotoshi (JP - AB 德 寛俊)" userId="5f48ce75-beb8-4787-9ebc-c7a4e2d9b187" providerId="ADAL" clId="{3FF3BADF-3348-48FB-9F9E-A6508A600809}" dt="2024-01-09T10:38:02.654" v="713" actId="20577"/>
          <ac:spMkLst>
            <pc:docMk/>
            <pc:sldMk cId="696475892" sldId="267"/>
            <ac:spMk id="31" creationId="{2ACD054A-0B9B-5738-3224-01D1C7D8316E}"/>
          </ac:spMkLst>
        </pc:spChg>
        <pc:spChg chg="add mod">
          <ac:chgData name="Toku, Hirotoshi (JP - AB 德 寛俊)" userId="5f48ce75-beb8-4787-9ebc-c7a4e2d9b187" providerId="ADAL" clId="{3FF3BADF-3348-48FB-9F9E-A6508A600809}" dt="2024-01-09T10:34:23.835" v="595" actId="20577"/>
          <ac:spMkLst>
            <pc:docMk/>
            <pc:sldMk cId="696475892" sldId="267"/>
            <ac:spMk id="39" creationId="{174D7015-9BD2-446B-E54B-C1220437D641}"/>
          </ac:spMkLst>
        </pc:spChg>
        <pc:spChg chg="add mod">
          <ac:chgData name="Toku, Hirotoshi (JP - AB 德 寛俊)" userId="5f48ce75-beb8-4787-9ebc-c7a4e2d9b187" providerId="ADAL" clId="{3FF3BADF-3348-48FB-9F9E-A6508A600809}" dt="2024-01-09T10:36:46.677" v="681" actId="207"/>
          <ac:spMkLst>
            <pc:docMk/>
            <pc:sldMk cId="696475892" sldId="267"/>
            <ac:spMk id="58" creationId="{629DDC79-1B09-59F8-846B-DB4F640E0176}"/>
          </ac:spMkLst>
        </pc:spChg>
        <pc:spChg chg="add del mod">
          <ac:chgData name="Toku, Hirotoshi (JP - AB 德 寛俊)" userId="5f48ce75-beb8-4787-9ebc-c7a4e2d9b187" providerId="ADAL" clId="{3FF3BADF-3348-48FB-9F9E-A6508A600809}" dt="2024-01-08T15:45:13.731" v="65"/>
          <ac:spMkLst>
            <pc:docMk/>
            <pc:sldMk cId="696475892" sldId="267"/>
            <ac:spMk id="58" creationId="{AD9D4015-09BE-DD5B-0DBD-F0BC031E17B7}"/>
          </ac:spMkLst>
        </pc:spChg>
        <pc:spChg chg="add mod">
          <ac:chgData name="Toku, Hirotoshi (JP - AB 德 寛俊)" userId="5f48ce75-beb8-4787-9ebc-c7a4e2d9b187" providerId="ADAL" clId="{3FF3BADF-3348-48FB-9F9E-A6508A600809}" dt="2024-01-09T10:36:25.610" v="680" actId="20577"/>
          <ac:spMkLst>
            <pc:docMk/>
            <pc:sldMk cId="696475892" sldId="267"/>
            <ac:spMk id="64" creationId="{DDBF1021-DC9F-99D3-C324-467CF27D27BF}"/>
          </ac:spMkLst>
        </pc:spChg>
        <pc:spChg chg="add mod">
          <ac:chgData name="Toku, Hirotoshi (JP - AB 德 寛俊)" userId="5f48ce75-beb8-4787-9ebc-c7a4e2d9b187" providerId="ADAL" clId="{3FF3BADF-3348-48FB-9F9E-A6508A600809}" dt="2024-01-09T10:31:31.175" v="548" actId="20577"/>
          <ac:spMkLst>
            <pc:docMk/>
            <pc:sldMk cId="696475892" sldId="267"/>
            <ac:spMk id="65" creationId="{C13C395C-2401-107A-03DE-4FC2F9D972AE}"/>
          </ac:spMkLst>
        </pc:spChg>
        <pc:spChg chg="add mod">
          <ac:chgData name="Toku, Hirotoshi (JP - AB 德 寛俊)" userId="5f48ce75-beb8-4787-9ebc-c7a4e2d9b187" providerId="ADAL" clId="{3FF3BADF-3348-48FB-9F9E-A6508A600809}" dt="2024-01-09T10:34:33.477" v="596"/>
          <ac:spMkLst>
            <pc:docMk/>
            <pc:sldMk cId="696475892" sldId="267"/>
            <ac:spMk id="66" creationId="{27622225-4DE9-13F4-A0E1-6E3B4639E88B}"/>
          </ac:spMkLst>
        </pc:spChg>
        <pc:spChg chg="add mod">
          <ac:chgData name="Toku, Hirotoshi (JP - AB 德 寛俊)" userId="5f48ce75-beb8-4787-9ebc-c7a4e2d9b187" providerId="ADAL" clId="{3FF3BADF-3348-48FB-9F9E-A6508A600809}" dt="2024-01-09T09:44:00.452" v="273" actId="207"/>
          <ac:spMkLst>
            <pc:docMk/>
            <pc:sldMk cId="696475892" sldId="267"/>
            <ac:spMk id="67" creationId="{208AA591-B21C-BB1A-15E3-3882A2B7F2EC}"/>
          </ac:spMkLst>
        </pc:spChg>
        <pc:spChg chg="add mod">
          <ac:chgData name="Toku, Hirotoshi (JP - AB 德 寛俊)" userId="5f48ce75-beb8-4787-9ebc-c7a4e2d9b187" providerId="ADAL" clId="{3FF3BADF-3348-48FB-9F9E-A6508A600809}" dt="2024-01-09T10:04:37.670" v="356" actId="20577"/>
          <ac:spMkLst>
            <pc:docMk/>
            <pc:sldMk cId="696475892" sldId="267"/>
            <ac:spMk id="68" creationId="{AA124777-F833-255F-A15D-8822B90E2257}"/>
          </ac:spMkLst>
        </pc:spChg>
        <pc:spChg chg="add mod">
          <ac:chgData name="Toku, Hirotoshi (JP - AB 德 寛俊)" userId="5f48ce75-beb8-4787-9ebc-c7a4e2d9b187" providerId="ADAL" clId="{3FF3BADF-3348-48FB-9F9E-A6508A600809}" dt="2024-01-09T10:18:17.549" v="379" actId="14100"/>
          <ac:spMkLst>
            <pc:docMk/>
            <pc:sldMk cId="696475892" sldId="267"/>
            <ac:spMk id="69" creationId="{23098F63-2EF6-4F0D-0EB5-21F4A673F74A}"/>
          </ac:spMkLst>
        </pc:spChg>
        <pc:spChg chg="add mod">
          <ac:chgData name="Toku, Hirotoshi (JP - AB 德 寛俊)" userId="5f48ce75-beb8-4787-9ebc-c7a4e2d9b187" providerId="ADAL" clId="{3FF3BADF-3348-48FB-9F9E-A6508A600809}" dt="2024-01-09T10:18:34.365" v="386" actId="207"/>
          <ac:spMkLst>
            <pc:docMk/>
            <pc:sldMk cId="696475892" sldId="267"/>
            <ac:spMk id="70" creationId="{35031A99-87B5-7655-7B95-8748CC61D77E}"/>
          </ac:spMkLst>
        </pc:spChg>
        <pc:spChg chg="add mod">
          <ac:chgData name="Toku, Hirotoshi (JP - AB 德 寛俊)" userId="5f48ce75-beb8-4787-9ebc-c7a4e2d9b187" providerId="ADAL" clId="{3FF3BADF-3348-48FB-9F9E-A6508A600809}" dt="2024-01-09T10:22:15.393" v="389" actId="1076"/>
          <ac:spMkLst>
            <pc:docMk/>
            <pc:sldMk cId="696475892" sldId="267"/>
            <ac:spMk id="71" creationId="{EE77DCB3-4008-9E39-625A-3046342C46CC}"/>
          </ac:spMkLst>
        </pc:spChg>
        <pc:spChg chg="add mod">
          <ac:chgData name="Toku, Hirotoshi (JP - AB 德 寛俊)" userId="5f48ce75-beb8-4787-9ebc-c7a4e2d9b187" providerId="ADAL" clId="{3FF3BADF-3348-48FB-9F9E-A6508A600809}" dt="2024-01-09T10:31:06.424" v="517" actId="20577"/>
          <ac:spMkLst>
            <pc:docMk/>
            <pc:sldMk cId="696475892" sldId="267"/>
            <ac:spMk id="72" creationId="{0FECCFD3-705C-EFD9-D744-C6E4048FCFD4}"/>
          </ac:spMkLst>
        </pc:spChg>
        <pc:spChg chg="add mod">
          <ac:chgData name="Toku, Hirotoshi (JP - AB 德 寛俊)" userId="5f48ce75-beb8-4787-9ebc-c7a4e2d9b187" providerId="ADAL" clId="{3FF3BADF-3348-48FB-9F9E-A6508A600809}" dt="2024-01-11T02:44:24.469" v="872" actId="20577"/>
          <ac:spMkLst>
            <pc:docMk/>
            <pc:sldMk cId="696475892" sldId="267"/>
            <ac:spMk id="73" creationId="{1ED2FF22-3C60-E831-E544-95B33AA44949}"/>
          </ac:spMkLst>
        </pc:spChg>
        <pc:spChg chg="add del mod">
          <ac:chgData name="Toku, Hirotoshi (JP - AB 德 寛俊)" userId="5f48ce75-beb8-4787-9ebc-c7a4e2d9b187" providerId="ADAL" clId="{3FF3BADF-3348-48FB-9F9E-A6508A600809}" dt="2024-01-09T10:29:30.481" v="429" actId="478"/>
          <ac:spMkLst>
            <pc:docMk/>
            <pc:sldMk cId="696475892" sldId="267"/>
            <ac:spMk id="73" creationId="{DE9EC8B3-5845-A648-467C-F344DAF87DB1}"/>
          </ac:spMkLst>
        </pc:spChg>
      </pc:sldChg>
      <pc:sldChg chg="addSp modSp add mod">
        <pc:chgData name="Toku, Hirotoshi (JP - AB 德 寛俊)" userId="5f48ce75-beb8-4787-9ebc-c7a4e2d9b187" providerId="ADAL" clId="{3FF3BADF-3348-48FB-9F9E-A6508A600809}" dt="2024-01-09T10:44:00.480" v="852" actId="20577"/>
        <pc:sldMkLst>
          <pc:docMk/>
          <pc:sldMk cId="3026754990" sldId="268"/>
        </pc:sldMkLst>
        <pc:spChg chg="add mod">
          <ac:chgData name="Toku, Hirotoshi (JP - AB 德 寛俊)" userId="5f48ce75-beb8-4787-9ebc-c7a4e2d9b187" providerId="ADAL" clId="{3FF3BADF-3348-48FB-9F9E-A6508A600809}" dt="2024-01-09T10:44:00.480" v="852" actId="20577"/>
          <ac:spMkLst>
            <pc:docMk/>
            <pc:sldMk cId="3026754990" sldId="268"/>
            <ac:spMk id="2" creationId="{DB9D8BAF-BE2F-6C90-2254-558325AC50A7}"/>
          </ac:spMkLst>
        </pc:spChg>
        <pc:spChg chg="add mod">
          <ac:chgData name="Toku, Hirotoshi (JP - AB 德 寛俊)" userId="5f48ce75-beb8-4787-9ebc-c7a4e2d9b187" providerId="ADAL" clId="{3FF3BADF-3348-48FB-9F9E-A6508A600809}" dt="2024-01-09T10:37:06.466" v="685" actId="207"/>
          <ac:spMkLst>
            <pc:docMk/>
            <pc:sldMk cId="3026754990" sldId="268"/>
            <ac:spMk id="3" creationId="{2B2DBC12-0480-2C4A-7C45-9F76D316EC6A}"/>
          </ac:spMkLst>
        </pc:spChg>
        <pc:spChg chg="add mod">
          <ac:chgData name="Toku, Hirotoshi (JP - AB 德 寛俊)" userId="5f48ce75-beb8-4787-9ebc-c7a4e2d9b187" providerId="ADAL" clId="{3FF3BADF-3348-48FB-9F9E-A6508A600809}" dt="2024-01-09T09:58:50.210" v="316" actId="20577"/>
          <ac:spMkLst>
            <pc:docMk/>
            <pc:sldMk cId="3026754990" sldId="268"/>
            <ac:spMk id="4" creationId="{E81D6835-547B-A2C4-1E9B-DA231D47D710}"/>
          </ac:spMkLst>
        </pc:spChg>
        <pc:spChg chg="add mod">
          <ac:chgData name="Toku, Hirotoshi (JP - AB 德 寛俊)" userId="5f48ce75-beb8-4787-9ebc-c7a4e2d9b187" providerId="ADAL" clId="{3FF3BADF-3348-48FB-9F9E-A6508A600809}" dt="2024-01-09T09:58:55.094" v="317" actId="571"/>
          <ac:spMkLst>
            <pc:docMk/>
            <pc:sldMk cId="3026754990" sldId="268"/>
            <ac:spMk id="5" creationId="{604B5261-3A5A-A78A-6E63-213A7E24D3FE}"/>
          </ac:spMkLst>
        </pc:spChg>
      </pc:sldChg>
      <pc:sldChg chg="addSp delSp modSp add mod">
        <pc:chgData name="Toku, Hirotoshi (JP - AB 德 寛俊)" userId="5f48ce75-beb8-4787-9ebc-c7a4e2d9b187" providerId="ADAL" clId="{3FF3BADF-3348-48FB-9F9E-A6508A600809}" dt="2024-01-09T10:42:34.213" v="748" actId="21"/>
        <pc:sldMkLst>
          <pc:docMk/>
          <pc:sldMk cId="3693246086" sldId="269"/>
        </pc:sldMkLst>
        <pc:spChg chg="add mod">
          <ac:chgData name="Toku, Hirotoshi (JP - AB 德 寛俊)" userId="5f48ce75-beb8-4787-9ebc-c7a4e2d9b187" providerId="ADAL" clId="{3FF3BADF-3348-48FB-9F9E-A6508A600809}" dt="2024-01-09T10:40:21.307" v="746" actId="20577"/>
          <ac:spMkLst>
            <pc:docMk/>
            <pc:sldMk cId="3693246086" sldId="269"/>
            <ac:spMk id="2" creationId="{5CB2EB20-5169-5AEF-CE27-7F172383D9C9}"/>
          </ac:spMkLst>
        </pc:spChg>
        <pc:spChg chg="add del mod">
          <ac:chgData name="Toku, Hirotoshi (JP - AB 德 寛俊)" userId="5f48ce75-beb8-4787-9ebc-c7a4e2d9b187" providerId="ADAL" clId="{3FF3BADF-3348-48FB-9F9E-A6508A600809}" dt="2024-01-09T10:42:34.213" v="748" actId="21"/>
          <ac:spMkLst>
            <pc:docMk/>
            <pc:sldMk cId="3693246086" sldId="269"/>
            <ac:spMk id="3" creationId="{2F42286D-2182-6790-3135-E17D56047EA8}"/>
          </ac:spMkLst>
        </pc:spChg>
        <pc:spChg chg="add mod">
          <ac:chgData name="Toku, Hirotoshi (JP - AB 德 寛俊)" userId="5f48ce75-beb8-4787-9ebc-c7a4e2d9b187" providerId="ADAL" clId="{3FF3BADF-3348-48FB-9F9E-A6508A600809}" dt="2024-01-09T10:41:58.767" v="747" actId="207"/>
          <ac:spMkLst>
            <pc:docMk/>
            <pc:sldMk cId="3693246086" sldId="269"/>
            <ac:spMk id="4" creationId="{70C236D9-7552-4C46-5812-5B626CE8CC17}"/>
          </ac:spMkLst>
        </pc:spChg>
        <pc:spChg chg="add mod">
          <ac:chgData name="Toku, Hirotoshi (JP - AB 德 寛俊)" userId="5f48ce75-beb8-4787-9ebc-c7a4e2d9b187" providerId="ADAL" clId="{3FF3BADF-3348-48FB-9F9E-A6508A600809}" dt="2024-01-09T10:36:55.607" v="683" actId="207"/>
          <ac:spMkLst>
            <pc:docMk/>
            <pc:sldMk cId="3693246086" sldId="269"/>
            <ac:spMk id="5" creationId="{BB25BE1E-1F91-3A5B-F25E-7F66BCF4DD95}"/>
          </ac:spMkLst>
        </pc:spChg>
      </pc:sldChg>
      <pc:sldChg chg="addSp modSp add mod">
        <pc:chgData name="Toku, Hirotoshi (JP - AB 德 寛俊)" userId="5f48ce75-beb8-4787-9ebc-c7a4e2d9b187" providerId="ADAL" clId="{3FF3BADF-3348-48FB-9F9E-A6508A600809}" dt="2024-01-09T10:36:51.004" v="682" actId="207"/>
        <pc:sldMkLst>
          <pc:docMk/>
          <pc:sldMk cId="1226030264" sldId="270"/>
        </pc:sldMkLst>
        <pc:spChg chg="add mod">
          <ac:chgData name="Toku, Hirotoshi (JP - AB 德 寛俊)" userId="5f48ce75-beb8-4787-9ebc-c7a4e2d9b187" providerId="ADAL" clId="{3FF3BADF-3348-48FB-9F9E-A6508A600809}" dt="2024-01-09T10:36:51.004" v="682" actId="207"/>
          <ac:spMkLst>
            <pc:docMk/>
            <pc:sldMk cId="1226030264" sldId="270"/>
            <ac:spMk id="2" creationId="{4B2F4C14-DFFA-944E-5510-6F501F85BF63}"/>
          </ac:spMkLst>
        </pc:spChg>
        <pc:spChg chg="add mod">
          <ac:chgData name="Toku, Hirotoshi (JP - AB 德 寛俊)" userId="5f48ce75-beb8-4787-9ebc-c7a4e2d9b187" providerId="ADAL" clId="{3FF3BADF-3348-48FB-9F9E-A6508A600809}" dt="2024-01-09T09:46:51.249" v="293" actId="20577"/>
          <ac:spMkLst>
            <pc:docMk/>
            <pc:sldMk cId="1226030264" sldId="270"/>
            <ac:spMk id="5" creationId="{41BBD911-EB0A-D255-6D61-2AF6CB3F902E}"/>
          </ac:spMkLst>
        </pc:spChg>
      </pc:sldChg>
      <pc:sldChg chg="addSp modSp add mod">
        <pc:chgData name="Toku, Hirotoshi (JP - AB 德 寛俊)" userId="5f48ce75-beb8-4787-9ebc-c7a4e2d9b187" providerId="ADAL" clId="{3FF3BADF-3348-48FB-9F9E-A6508A600809}" dt="2024-01-09T10:42:46.343" v="780" actId="20577"/>
        <pc:sldMkLst>
          <pc:docMk/>
          <pc:sldMk cId="316943864" sldId="271"/>
        </pc:sldMkLst>
        <pc:spChg chg="add mod">
          <ac:chgData name="Toku, Hirotoshi (JP - AB 德 寛俊)" userId="5f48ce75-beb8-4787-9ebc-c7a4e2d9b187" providerId="ADAL" clId="{3FF3BADF-3348-48FB-9F9E-A6508A600809}" dt="2024-01-09T10:37:01.426" v="684" actId="207"/>
          <ac:spMkLst>
            <pc:docMk/>
            <pc:sldMk cId="316943864" sldId="271"/>
            <ac:spMk id="2" creationId="{05AD2D98-5127-9685-8BF5-282D17690B8D}"/>
          </ac:spMkLst>
        </pc:spChg>
        <pc:spChg chg="add mod">
          <ac:chgData name="Toku, Hirotoshi (JP - AB 德 寛俊)" userId="5f48ce75-beb8-4787-9ebc-c7a4e2d9b187" providerId="ADAL" clId="{3FF3BADF-3348-48FB-9F9E-A6508A600809}" dt="2024-01-09T10:42:46.343" v="780" actId="20577"/>
          <ac:spMkLst>
            <pc:docMk/>
            <pc:sldMk cId="316943864" sldId="271"/>
            <ac:spMk id="3" creationId="{4AD19C5C-23C0-E94A-B18C-B8CBAEC7CD46}"/>
          </ac:spMkLst>
        </pc:spChg>
      </pc:sldChg>
      <pc:sldChg chg="modSp add mod">
        <pc:chgData name="Toku, Hirotoshi (JP - AB 德 寛俊)" userId="5f48ce75-beb8-4787-9ebc-c7a4e2d9b187" providerId="ADAL" clId="{3FF3BADF-3348-48FB-9F9E-A6508A600809}" dt="2024-01-09T10:37:11.408" v="686" actId="207"/>
        <pc:sldMkLst>
          <pc:docMk/>
          <pc:sldMk cId="2440279333" sldId="272"/>
        </pc:sldMkLst>
        <pc:spChg chg="mod">
          <ac:chgData name="Toku, Hirotoshi (JP - AB 德 寛俊)" userId="5f48ce75-beb8-4787-9ebc-c7a4e2d9b187" providerId="ADAL" clId="{3FF3BADF-3348-48FB-9F9E-A6508A600809}" dt="2024-01-09T10:37:11.408" v="686" actId="207"/>
          <ac:spMkLst>
            <pc:docMk/>
            <pc:sldMk cId="2440279333" sldId="272"/>
            <ac:spMk id="30" creationId="{E82F823F-37F4-A7DE-43BE-51FCC623769F}"/>
          </ac:spMkLst>
        </pc:spChg>
      </pc:sldChg>
      <pc:sldChg chg="modSp add mod">
        <pc:chgData name="Toku, Hirotoshi (JP - AB 德 寛俊)" userId="5f48ce75-beb8-4787-9ebc-c7a4e2d9b187" providerId="ADAL" clId="{3FF3BADF-3348-48FB-9F9E-A6508A600809}" dt="2024-01-09T10:37:15.567" v="687" actId="207"/>
        <pc:sldMkLst>
          <pc:docMk/>
          <pc:sldMk cId="1013674076" sldId="273"/>
        </pc:sldMkLst>
        <pc:spChg chg="mod">
          <ac:chgData name="Toku, Hirotoshi (JP - AB 德 寛俊)" userId="5f48ce75-beb8-4787-9ebc-c7a4e2d9b187" providerId="ADAL" clId="{3FF3BADF-3348-48FB-9F9E-A6508A600809}" dt="2024-01-09T10:37:15.567" v="687" actId="207"/>
          <ac:spMkLst>
            <pc:docMk/>
            <pc:sldMk cId="1013674076" sldId="273"/>
            <ac:spMk id="45" creationId="{DCB4D7A1-6B60-64FC-01B8-5ED3A87F61AA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6737" y="3314954"/>
            <a:ext cx="6423025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3475" y="5988304"/>
            <a:ext cx="5289550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12/11/2024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12/11/2024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7825" y="2459482"/>
            <a:ext cx="3287077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1597" y="2459482"/>
            <a:ext cx="3287077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12/11/2024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12/11/2024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12/11/2024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157220" y="473459"/>
            <a:ext cx="1711325" cy="39115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1" i="0">
                <a:solidFill>
                  <a:schemeClr val="tx1"/>
                </a:solidFill>
                <a:latin typeface="Microsoft JhengHei"/>
                <a:cs typeface="Microsoft JhengHe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7825" y="2459482"/>
            <a:ext cx="6800850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69210" y="9944862"/>
            <a:ext cx="2418080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7825" y="9944862"/>
            <a:ext cx="173799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12/11/2024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0680" y="9944862"/>
            <a:ext cx="173799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2" name="表 61">
            <a:extLst>
              <a:ext uri="{FF2B5EF4-FFF2-40B4-BE49-F238E27FC236}">
                <a16:creationId xmlns:a16="http://schemas.microsoft.com/office/drawing/2014/main" id="{06C53850-3507-94C6-0084-0B99374815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7630679"/>
              </p:ext>
            </p:extLst>
          </p:nvPr>
        </p:nvGraphicFramePr>
        <p:xfrm>
          <a:off x="389495" y="3973627"/>
          <a:ext cx="6898064" cy="94203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39677">
                  <a:extLst>
                    <a:ext uri="{9D8B030D-6E8A-4147-A177-3AD203B41FA5}">
                      <a16:colId xmlns:a16="http://schemas.microsoft.com/office/drawing/2014/main" val="2171279595"/>
                    </a:ext>
                  </a:extLst>
                </a:gridCol>
                <a:gridCol w="1601278">
                  <a:extLst>
                    <a:ext uri="{9D8B030D-6E8A-4147-A177-3AD203B41FA5}">
                      <a16:colId xmlns:a16="http://schemas.microsoft.com/office/drawing/2014/main" val="3985817507"/>
                    </a:ext>
                  </a:extLst>
                </a:gridCol>
                <a:gridCol w="1752600">
                  <a:extLst>
                    <a:ext uri="{9D8B030D-6E8A-4147-A177-3AD203B41FA5}">
                      <a16:colId xmlns:a16="http://schemas.microsoft.com/office/drawing/2014/main" val="4263212277"/>
                    </a:ext>
                  </a:extLst>
                </a:gridCol>
                <a:gridCol w="3204509">
                  <a:extLst>
                    <a:ext uri="{9D8B030D-6E8A-4147-A177-3AD203B41FA5}">
                      <a16:colId xmlns:a16="http://schemas.microsoft.com/office/drawing/2014/main" val="546520917"/>
                    </a:ext>
                  </a:extLst>
                </a:gridCol>
              </a:tblGrid>
              <a:tr h="235508">
                <a:tc rowSpan="4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保護歴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spc="-1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開始年月日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spc="-1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廃止年月日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保護実施機関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63793772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5555324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500965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92459623"/>
                  </a:ext>
                </a:extLst>
              </a:tr>
            </a:tbl>
          </a:graphicData>
        </a:graphic>
      </p:graphicFrame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919C7C7D-1C53-478F-5073-3C5290CAB6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21548783"/>
              </p:ext>
            </p:extLst>
          </p:nvPr>
        </p:nvGraphicFramePr>
        <p:xfrm>
          <a:off x="377824" y="5175388"/>
          <a:ext cx="6905626" cy="435627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07004">
                  <a:extLst>
                    <a:ext uri="{9D8B030D-6E8A-4147-A177-3AD203B41FA5}">
                      <a16:colId xmlns:a16="http://schemas.microsoft.com/office/drawing/2014/main" val="3362816854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167223656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2171049298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1000723000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1249851383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727956069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1399193738"/>
                    </a:ext>
                  </a:extLst>
                </a:gridCol>
                <a:gridCol w="799971">
                  <a:extLst>
                    <a:ext uri="{9D8B030D-6E8A-4147-A177-3AD203B41FA5}">
                      <a16:colId xmlns:a16="http://schemas.microsoft.com/office/drawing/2014/main" val="84904080"/>
                    </a:ext>
                  </a:extLst>
                </a:gridCol>
                <a:gridCol w="288000">
                  <a:extLst>
                    <a:ext uri="{9D8B030D-6E8A-4147-A177-3AD203B41FA5}">
                      <a16:colId xmlns:a16="http://schemas.microsoft.com/office/drawing/2014/main" val="629125278"/>
                    </a:ext>
                  </a:extLst>
                </a:gridCol>
                <a:gridCol w="288000">
                  <a:extLst>
                    <a:ext uri="{9D8B030D-6E8A-4147-A177-3AD203B41FA5}">
                      <a16:colId xmlns:a16="http://schemas.microsoft.com/office/drawing/2014/main" val="2553938224"/>
                    </a:ext>
                  </a:extLst>
                </a:gridCol>
                <a:gridCol w="300429">
                  <a:extLst>
                    <a:ext uri="{9D8B030D-6E8A-4147-A177-3AD203B41FA5}">
                      <a16:colId xmlns:a16="http://schemas.microsoft.com/office/drawing/2014/main" val="619876467"/>
                    </a:ext>
                  </a:extLst>
                </a:gridCol>
                <a:gridCol w="304800">
                  <a:extLst>
                    <a:ext uri="{9D8B030D-6E8A-4147-A177-3AD203B41FA5}">
                      <a16:colId xmlns:a16="http://schemas.microsoft.com/office/drawing/2014/main" val="2439916135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val="3601228507"/>
                    </a:ext>
                  </a:extLst>
                </a:gridCol>
                <a:gridCol w="893222">
                  <a:extLst>
                    <a:ext uri="{9D8B030D-6E8A-4147-A177-3AD203B41FA5}">
                      <a16:colId xmlns:a16="http://schemas.microsoft.com/office/drawing/2014/main" val="1515941095"/>
                    </a:ext>
                  </a:extLst>
                </a:gridCol>
              </a:tblGrid>
              <a:tr h="196259">
                <a:tc rowSpan="2">
                  <a:txBody>
                    <a:bodyPr/>
                    <a:lstStyle/>
                    <a:p>
                      <a:pPr marL="0" marR="59055" indent="0" algn="ctr">
                        <a:lnSpc>
                          <a:spcPct val="111100"/>
                        </a:lnSpc>
                        <a:spcBef>
                          <a:spcPts val="204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59055" indent="0" algn="ctr">
                        <a:lnSpc>
                          <a:spcPct val="111100"/>
                        </a:lnSpc>
                        <a:spcBef>
                          <a:spcPts val="204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世帯員氏名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</a:pPr>
                      <a:r>
                        <a:rPr lang="ja-JP" altLang="en-US" sz="900" spc="-1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マイナンバー</a:t>
                      </a:r>
                      <a:endParaRPr lang="en-US" altLang="ja-JP" sz="900" spc="-15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  <a:p>
                      <a:pPr marL="0" indent="0" algn="ctr">
                        <a:lnSpc>
                          <a:spcPct val="100000"/>
                        </a:lnSpc>
                      </a:pPr>
                      <a:r>
                        <a:rPr lang="ja-JP" altLang="en-US" sz="900" spc="-1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カード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14604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国籍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14604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続柄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性別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ja-JP" altLang="en-US" sz="900" spc="18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7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年齢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学校情報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職業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67945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業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45085" marR="20955" algn="ctr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r>
                        <a:rPr sz="900" spc="-25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心身</a:t>
                      </a:r>
                      <a:r>
                        <a:rPr sz="900" spc="-50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  <a:r>
                        <a:rPr sz="900" spc="-5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 </a:t>
                      </a:r>
                      <a:br>
                        <a:rPr lang="en-US" sz="900" spc="-5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</a:br>
                      <a:r>
                        <a:rPr sz="900" spc="-25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39370" algn="ctr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r>
                        <a:rPr lang="ja-JP" altLang="en-US"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医療</a:t>
                      </a:r>
                      <a:br>
                        <a:rPr lang="en-US" altLang="ja-JP"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</a:br>
                      <a:r>
                        <a:rPr lang="ja-JP" altLang="en-US"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他法</a:t>
                      </a: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45085" marR="20955" algn="ctr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r>
                        <a:rPr sz="900" spc="-25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国民年金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34925" marR="48895" algn="ctr">
                        <a:lnSpc>
                          <a:spcPct val="100000"/>
                        </a:lnSpc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03698688"/>
                  </a:ext>
                </a:extLst>
              </a:tr>
              <a:tr h="235508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6034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3810" marB="0"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特技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現職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2095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43815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3810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>
                      <a:solidFill>
                        <a:srgbClr val="000000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2978469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 marL="3810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17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1893406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 marL="38100" marR="396240">
                        <a:lnSpc>
                          <a:spcPct val="104400"/>
                        </a:lnSpc>
                        <a:spcBef>
                          <a:spcPts val="49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223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0164662"/>
                  </a:ext>
                </a:extLst>
              </a:tr>
              <a:tr h="391859">
                <a:tc>
                  <a:txBody>
                    <a:bodyPr/>
                    <a:lstStyle/>
                    <a:p>
                      <a:pPr marL="38100" marR="396240">
                        <a:lnSpc>
                          <a:spcPct val="104400"/>
                        </a:lnSpc>
                        <a:spcBef>
                          <a:spcPts val="49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223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96088733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 marL="3810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44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marR="28575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38100">
                        <a:lnSpc>
                          <a:spcPts val="900"/>
                        </a:lnSpc>
                        <a:spcBef>
                          <a:spcPts val="345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38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209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66875520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18665333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37529050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55147745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8089694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590949"/>
                  </a:ext>
                </a:extLst>
              </a:tr>
              <a:tr h="39251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508609"/>
                  </a:ext>
                </a:extLst>
              </a:tr>
            </a:tbl>
          </a:graphicData>
        </a:graphic>
      </p:graphicFrame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9CE595A7-0688-0FC7-8489-854478DF4D1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206368"/>
              </p:ext>
            </p:extLst>
          </p:nvPr>
        </p:nvGraphicFramePr>
        <p:xfrm>
          <a:off x="403865" y="9607932"/>
          <a:ext cx="6883693" cy="9168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91208">
                  <a:extLst>
                    <a:ext uri="{9D8B030D-6E8A-4147-A177-3AD203B41FA5}">
                      <a16:colId xmlns:a16="http://schemas.microsoft.com/office/drawing/2014/main" val="3333148004"/>
                    </a:ext>
                  </a:extLst>
                </a:gridCol>
                <a:gridCol w="2639519">
                  <a:extLst>
                    <a:ext uri="{9D8B030D-6E8A-4147-A177-3AD203B41FA5}">
                      <a16:colId xmlns:a16="http://schemas.microsoft.com/office/drawing/2014/main" val="3271347655"/>
                    </a:ext>
                  </a:extLst>
                </a:gridCol>
                <a:gridCol w="3452966">
                  <a:extLst>
                    <a:ext uri="{9D8B030D-6E8A-4147-A177-3AD203B41FA5}">
                      <a16:colId xmlns:a16="http://schemas.microsoft.com/office/drawing/2014/main" val="847833138"/>
                    </a:ext>
                  </a:extLst>
                </a:gridCol>
              </a:tblGrid>
              <a:tr h="612000">
                <a:tc gridSpan="3">
                  <a:txBody>
                    <a:bodyPr/>
                    <a:lstStyle/>
                    <a:p>
                      <a:pPr marL="46990" marR="48895" algn="l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（社会環境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）</a:t>
                      </a:r>
                      <a:endParaRPr lang="en-US" altLang="ja-JP" sz="900" spc="-50" dirty="0"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L="46990" marR="48895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lang="ja-JP" altLang="en-US" sz="900" spc="-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3048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8416444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</a:pPr>
                      <a:r>
                        <a:rPr lang="ja-JP" altLang="en-US"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地区民生委員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7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lang="en-US" sz="9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9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57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0" marR="0" marT="304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99585427"/>
                  </a:ext>
                </a:extLst>
              </a:tr>
            </a:tbl>
          </a:graphicData>
        </a:graphic>
      </p:graphicFrame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9100603"/>
              </p:ext>
            </p:extLst>
          </p:nvPr>
        </p:nvGraphicFramePr>
        <p:xfrm>
          <a:off x="403865" y="1205832"/>
          <a:ext cx="6859120" cy="2592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44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04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44000">
                  <a:extLst>
                    <a:ext uri="{9D8B030D-6E8A-4147-A177-3AD203B41FA5}">
                      <a16:colId xmlns:a16="http://schemas.microsoft.com/office/drawing/2014/main" val="60794910"/>
                    </a:ext>
                  </a:extLst>
                </a:gridCol>
                <a:gridCol w="1141492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1044000">
                  <a:extLst>
                    <a:ext uri="{9D8B030D-6E8A-4147-A177-3AD203B41FA5}">
                      <a16:colId xmlns:a16="http://schemas.microsoft.com/office/drawing/2014/main" val="3473598998"/>
                    </a:ext>
                  </a:extLst>
                </a:gridCol>
                <a:gridCol w="1181628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1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8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地区名</a:t>
                      </a:r>
                    </a:p>
                  </a:txBody>
                  <a:tcPr marL="0" marR="0" marT="127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71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地区担当員名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7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95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127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spc="-1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ケース番号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715" marB="0" anchor="ctr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889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95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127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訪問格付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世帯類型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48895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労働力類型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1831142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併単区分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支給先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費用区分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8191101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lvl="0" indent="0" algn="ctr" defTabSz="914400" eaLnBrk="1" fontAlgn="auto" latinLnBrk="0" hangingPunct="1">
                        <a:lnSpc>
                          <a:spcPct val="111100"/>
                        </a:lnSpc>
                        <a:spcBef>
                          <a:spcPts val="42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緊急連絡先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lvl="0" indent="0" algn="ctr" defTabSz="914400" eaLnBrk="1" fontAlgn="auto" latinLnBrk="0" hangingPunct="1">
                        <a:lnSpc>
                          <a:spcPct val="111100"/>
                        </a:lnSpc>
                        <a:spcBef>
                          <a:spcPts val="42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5798133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lvl="0" indent="0" algn="ctr" defTabSz="914400" eaLnBrk="1" fontAlgn="auto" latinLnBrk="0" hangingPunct="1">
                        <a:lnSpc>
                          <a:spcPct val="111100"/>
                        </a:lnSpc>
                        <a:spcBef>
                          <a:spcPts val="42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世帯主氏名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</a:rPr>
                        <a:t>電話番号</a:t>
                      </a:r>
                      <a:endParaRPr kumimoji="1" lang="en-US" altLang="ja-JP" sz="900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6165160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居住地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en-US" altLang="ja-JP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73298863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前住所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1858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住民票上の住所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marL="38100" marR="53975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8821551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marL="0" marR="53975" indent="0" algn="ctr">
                        <a:lnSpc>
                          <a:spcPct val="111100"/>
                        </a:lnSpc>
                        <a:spcBef>
                          <a:spcPts val="42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本籍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74403527"/>
                  </a:ext>
                </a:extLst>
              </a:tr>
            </a:tbl>
          </a:graphicData>
        </a:graphic>
      </p:graphicFrame>
      <p:sp>
        <p:nvSpPr>
          <p:cNvPr id="6" name="Rectangle 109">
            <a:extLst>
              <a:ext uri="{FF2B5EF4-FFF2-40B4-BE49-F238E27FC236}">
                <a16:creationId xmlns:a16="http://schemas.microsoft.com/office/drawing/2014/main" id="{853965DE-4C2C-D711-0834-1F92C9BFABD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28688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</a:t>
            </a:r>
            <a:endParaRPr lang="en-US" altLang="ja-JP" sz="2022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18D30830-29DA-F540-EA7F-1E3E95CF4099}"/>
              </a:ext>
            </a:extLst>
          </p:cNvPr>
          <p:cNvSpPr txBox="1"/>
          <p:nvPr/>
        </p:nvSpPr>
        <p:spPr>
          <a:xfrm>
            <a:off x="6279252" y="69551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開始年月日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A202C8B5-D820-156E-EC12-457E85ACEA31}"/>
              </a:ext>
            </a:extLst>
          </p:cNvPr>
          <p:cNvSpPr txBox="1"/>
          <p:nvPr/>
        </p:nvSpPr>
        <p:spPr>
          <a:xfrm>
            <a:off x="5558981" y="479851"/>
            <a:ext cx="760094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出力年月日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38F72F06-8B10-58C0-EE59-A3F8E09297AB}"/>
              </a:ext>
            </a:extLst>
          </p:cNvPr>
          <p:cNvSpPr txBox="1"/>
          <p:nvPr/>
        </p:nvSpPr>
        <p:spPr>
          <a:xfrm>
            <a:off x="6279252" y="45255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出力年月日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C04AC9CA-AE48-ECF5-1102-2A38CAF40573}"/>
              </a:ext>
            </a:extLst>
          </p:cNvPr>
          <p:cNvSpPr txBox="1"/>
          <p:nvPr/>
        </p:nvSpPr>
        <p:spPr>
          <a:xfrm>
            <a:off x="1623633" y="241832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世帯主氏名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A83146F1-4D71-D162-63F4-F8DAB2DD94D6}"/>
              </a:ext>
            </a:extLst>
          </p:cNvPr>
          <p:cNvSpPr txBox="1"/>
          <p:nvPr/>
        </p:nvSpPr>
        <p:spPr>
          <a:xfrm>
            <a:off x="2790198" y="241832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世帯主フリガナ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AEDD8F98-D590-E1C4-5693-56D037472658}"/>
              </a:ext>
            </a:extLst>
          </p:cNvPr>
          <p:cNvSpPr txBox="1"/>
          <p:nvPr/>
        </p:nvSpPr>
        <p:spPr>
          <a:xfrm>
            <a:off x="3928061" y="1274864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地区担当員名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6C0D8934-7755-82DE-06A8-227371E86623}"/>
              </a:ext>
            </a:extLst>
          </p:cNvPr>
          <p:cNvSpPr txBox="1"/>
          <p:nvPr/>
        </p:nvSpPr>
        <p:spPr>
          <a:xfrm>
            <a:off x="1623636" y="127880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地区名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5FC9A1AA-AFC1-EBB4-D55F-83A7BA0B74DF}"/>
              </a:ext>
            </a:extLst>
          </p:cNvPr>
          <p:cNvSpPr txBox="1"/>
          <p:nvPr/>
        </p:nvSpPr>
        <p:spPr>
          <a:xfrm>
            <a:off x="6213557" y="125705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ケース番号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4E5EFCF0-C7BF-D545-5076-95873F2AEF58}"/>
              </a:ext>
            </a:extLst>
          </p:cNvPr>
          <p:cNvSpPr txBox="1"/>
          <p:nvPr/>
        </p:nvSpPr>
        <p:spPr>
          <a:xfrm>
            <a:off x="1623633" y="3273548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AECE49E6-D0A7-7C54-3394-EB5B7E18DF11}"/>
              </a:ext>
            </a:extLst>
          </p:cNvPr>
          <p:cNvSpPr txBox="1"/>
          <p:nvPr/>
        </p:nvSpPr>
        <p:spPr>
          <a:xfrm>
            <a:off x="2383758" y="3267326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4" name="object 5">
            <a:extLst>
              <a:ext uri="{FF2B5EF4-FFF2-40B4-BE49-F238E27FC236}">
                <a16:creationId xmlns:a16="http://schemas.microsoft.com/office/drawing/2014/main" id="{C49D900F-C7B6-7B44-0161-E63FFF9BF725}"/>
              </a:ext>
            </a:extLst>
          </p:cNvPr>
          <p:cNvSpPr txBox="1"/>
          <p:nvPr/>
        </p:nvSpPr>
        <p:spPr>
          <a:xfrm>
            <a:off x="5145931" y="240743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電話番号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5" name="object 5">
            <a:extLst>
              <a:ext uri="{FF2B5EF4-FFF2-40B4-BE49-F238E27FC236}">
                <a16:creationId xmlns:a16="http://schemas.microsoft.com/office/drawing/2014/main" id="{C7B9A0B2-428D-E19F-28FD-FF795380C70C}"/>
              </a:ext>
            </a:extLst>
          </p:cNvPr>
          <p:cNvSpPr txBox="1"/>
          <p:nvPr/>
        </p:nvSpPr>
        <p:spPr>
          <a:xfrm>
            <a:off x="1623872" y="299664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前住所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D1C36CF0-0C1E-868E-5BD3-9DB381643A5E}"/>
              </a:ext>
            </a:extLst>
          </p:cNvPr>
          <p:cNvSpPr txBox="1"/>
          <p:nvPr/>
        </p:nvSpPr>
        <p:spPr>
          <a:xfrm>
            <a:off x="993776" y="424214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開始年月日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7" name="object 5">
            <a:extLst>
              <a:ext uri="{FF2B5EF4-FFF2-40B4-BE49-F238E27FC236}">
                <a16:creationId xmlns:a16="http://schemas.microsoft.com/office/drawing/2014/main" id="{E27DE5E7-EF63-C2E3-80BD-569748A5A2DE}"/>
              </a:ext>
            </a:extLst>
          </p:cNvPr>
          <p:cNvSpPr txBox="1"/>
          <p:nvPr/>
        </p:nvSpPr>
        <p:spPr>
          <a:xfrm>
            <a:off x="2703800" y="424214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廃止年月日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EF50BD53-BC13-E5BC-7AC9-19C4A54CF9B3}"/>
              </a:ext>
            </a:extLst>
          </p:cNvPr>
          <p:cNvSpPr txBox="1"/>
          <p:nvPr/>
        </p:nvSpPr>
        <p:spPr>
          <a:xfrm>
            <a:off x="1623634" y="156533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訪問格付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64BC9C93-11D5-86F5-710D-67E3244253FF}"/>
              </a:ext>
            </a:extLst>
          </p:cNvPr>
          <p:cNvSpPr txBox="1"/>
          <p:nvPr/>
        </p:nvSpPr>
        <p:spPr>
          <a:xfrm>
            <a:off x="1623633" y="185535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併単区分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5B578D53-1FDA-6F29-FD27-A221428A3591}"/>
              </a:ext>
            </a:extLst>
          </p:cNvPr>
          <p:cNvSpPr txBox="1"/>
          <p:nvPr/>
        </p:nvSpPr>
        <p:spPr>
          <a:xfrm>
            <a:off x="3920053" y="1545681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世帯類型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7BD9F662-ADCB-71F9-9351-A005CF3B4C75}"/>
              </a:ext>
            </a:extLst>
          </p:cNvPr>
          <p:cNvSpPr txBox="1"/>
          <p:nvPr/>
        </p:nvSpPr>
        <p:spPr>
          <a:xfrm>
            <a:off x="6216472" y="185272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費用区分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ACF8AD93-1434-B8D5-82C5-68F66F98B509}"/>
              </a:ext>
            </a:extLst>
          </p:cNvPr>
          <p:cNvSpPr txBox="1"/>
          <p:nvPr/>
        </p:nvSpPr>
        <p:spPr>
          <a:xfrm>
            <a:off x="1623633" y="357138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本籍地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06A35777-D9EF-FC72-30FF-BEEFFF52F720}"/>
              </a:ext>
            </a:extLst>
          </p:cNvPr>
          <p:cNvSpPr txBox="1"/>
          <p:nvPr/>
        </p:nvSpPr>
        <p:spPr>
          <a:xfrm>
            <a:off x="2383758" y="3565012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筆頭者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7" name="object 5">
            <a:extLst>
              <a:ext uri="{FF2B5EF4-FFF2-40B4-BE49-F238E27FC236}">
                <a16:creationId xmlns:a16="http://schemas.microsoft.com/office/drawing/2014/main" id="{1EFED169-1AA7-B5F4-B2BD-A31D737784E1}"/>
              </a:ext>
            </a:extLst>
          </p:cNvPr>
          <p:cNvSpPr txBox="1"/>
          <p:nvPr/>
        </p:nvSpPr>
        <p:spPr>
          <a:xfrm>
            <a:off x="1607997" y="2694958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8" name="object 5">
            <a:extLst>
              <a:ext uri="{FF2B5EF4-FFF2-40B4-BE49-F238E27FC236}">
                <a16:creationId xmlns:a16="http://schemas.microsoft.com/office/drawing/2014/main" id="{137DCE5B-4E9A-24C7-D23E-9F7114BCF881}"/>
              </a:ext>
            </a:extLst>
          </p:cNvPr>
          <p:cNvSpPr txBox="1"/>
          <p:nvPr/>
        </p:nvSpPr>
        <p:spPr>
          <a:xfrm>
            <a:off x="2324281" y="2694958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19B70715-8E65-46C1-2F9B-5AB8CF4FC123}"/>
              </a:ext>
            </a:extLst>
          </p:cNvPr>
          <p:cNvSpPr txBox="1"/>
          <p:nvPr/>
        </p:nvSpPr>
        <p:spPr>
          <a:xfrm>
            <a:off x="5868115" y="2407434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携帯番号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F2C39683-2D20-F52C-9AD6-322E31848A91}"/>
              </a:ext>
            </a:extLst>
          </p:cNvPr>
          <p:cNvSpPr txBox="1"/>
          <p:nvPr/>
        </p:nvSpPr>
        <p:spPr>
          <a:xfrm>
            <a:off x="3920052" y="1835701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支給先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3D5A858F-229B-8571-E19E-9297BF14A3CF}"/>
              </a:ext>
            </a:extLst>
          </p:cNvPr>
          <p:cNvSpPr txBox="1"/>
          <p:nvPr/>
        </p:nvSpPr>
        <p:spPr>
          <a:xfrm>
            <a:off x="4598493" y="2127908"/>
            <a:ext cx="88461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緊急連絡先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4" name="object 5">
            <a:extLst>
              <a:ext uri="{FF2B5EF4-FFF2-40B4-BE49-F238E27FC236}">
                <a16:creationId xmlns:a16="http://schemas.microsoft.com/office/drawing/2014/main" id="{AAC66C43-0417-397D-C9B1-43DAC975C609}"/>
              </a:ext>
            </a:extLst>
          </p:cNvPr>
          <p:cNvSpPr txBox="1"/>
          <p:nvPr/>
        </p:nvSpPr>
        <p:spPr>
          <a:xfrm>
            <a:off x="445440" y="5637941"/>
            <a:ext cx="77520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フリガナ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5" name="object 5">
            <a:extLst>
              <a:ext uri="{FF2B5EF4-FFF2-40B4-BE49-F238E27FC236}">
                <a16:creationId xmlns:a16="http://schemas.microsoft.com/office/drawing/2014/main" id="{4D3F1739-0DE3-CFD2-A7B2-68957B32015D}"/>
              </a:ext>
            </a:extLst>
          </p:cNvPr>
          <p:cNvSpPr txBox="1"/>
          <p:nvPr/>
        </p:nvSpPr>
        <p:spPr>
          <a:xfrm>
            <a:off x="445440" y="5822678"/>
            <a:ext cx="77520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世帯員氏名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6" name="object 5">
            <a:extLst>
              <a:ext uri="{FF2B5EF4-FFF2-40B4-BE49-F238E27FC236}">
                <a16:creationId xmlns:a16="http://schemas.microsoft.com/office/drawing/2014/main" id="{38B43C85-049B-2D9A-8779-A76FCFA20124}"/>
              </a:ext>
            </a:extLst>
          </p:cNvPr>
          <p:cNvSpPr txBox="1"/>
          <p:nvPr/>
        </p:nvSpPr>
        <p:spPr>
          <a:xfrm>
            <a:off x="1277556" y="5646539"/>
            <a:ext cx="852726" cy="320601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マイナンバーカード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7" name="object 5">
            <a:extLst>
              <a:ext uri="{FF2B5EF4-FFF2-40B4-BE49-F238E27FC236}">
                <a16:creationId xmlns:a16="http://schemas.microsoft.com/office/drawing/2014/main" id="{92E2B067-840F-D225-EDA1-DC9ABB015E86}"/>
              </a:ext>
            </a:extLst>
          </p:cNvPr>
          <p:cNvSpPr txBox="1"/>
          <p:nvPr/>
        </p:nvSpPr>
        <p:spPr>
          <a:xfrm>
            <a:off x="2456465" y="5746058"/>
            <a:ext cx="269775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続柄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8" name="object 5">
            <a:extLst>
              <a:ext uri="{FF2B5EF4-FFF2-40B4-BE49-F238E27FC236}">
                <a16:creationId xmlns:a16="http://schemas.microsoft.com/office/drawing/2014/main" id="{DDF8131C-CB9F-39FC-C483-C8C8C4B587F5}"/>
              </a:ext>
            </a:extLst>
          </p:cNvPr>
          <p:cNvSpPr txBox="1"/>
          <p:nvPr/>
        </p:nvSpPr>
        <p:spPr>
          <a:xfrm>
            <a:off x="2747769" y="5746058"/>
            <a:ext cx="27780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性別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9" name="object 5">
            <a:extLst>
              <a:ext uri="{FF2B5EF4-FFF2-40B4-BE49-F238E27FC236}">
                <a16:creationId xmlns:a16="http://schemas.microsoft.com/office/drawing/2014/main" id="{7BB65124-F42A-4585-734D-67979E8F3989}"/>
              </a:ext>
            </a:extLst>
          </p:cNvPr>
          <p:cNvSpPr txBox="1"/>
          <p:nvPr/>
        </p:nvSpPr>
        <p:spPr>
          <a:xfrm>
            <a:off x="3117345" y="5730058"/>
            <a:ext cx="58126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生年月日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0" name="object 5">
            <a:extLst>
              <a:ext uri="{FF2B5EF4-FFF2-40B4-BE49-F238E27FC236}">
                <a16:creationId xmlns:a16="http://schemas.microsoft.com/office/drawing/2014/main" id="{AA7A595A-F361-7282-DDB4-D3F525BEF7D1}"/>
              </a:ext>
            </a:extLst>
          </p:cNvPr>
          <p:cNvSpPr txBox="1"/>
          <p:nvPr/>
        </p:nvSpPr>
        <p:spPr>
          <a:xfrm>
            <a:off x="3782359" y="5751859"/>
            <a:ext cx="206951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年齢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5C60806F-F2BA-81CE-979F-746684353CC7}"/>
              </a:ext>
            </a:extLst>
          </p:cNvPr>
          <p:cNvSpPr txBox="1"/>
          <p:nvPr/>
        </p:nvSpPr>
        <p:spPr>
          <a:xfrm>
            <a:off x="4055326" y="5625133"/>
            <a:ext cx="67099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学歴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AEF6FC1F-F4BD-8418-CE43-2F70CC396FAC}"/>
              </a:ext>
            </a:extLst>
          </p:cNvPr>
          <p:cNvSpPr txBox="1"/>
          <p:nvPr/>
        </p:nvSpPr>
        <p:spPr>
          <a:xfrm>
            <a:off x="4854395" y="5763100"/>
            <a:ext cx="250446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特技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3512B641-26BE-DF16-36B5-F73080EFDD10}"/>
              </a:ext>
            </a:extLst>
          </p:cNvPr>
          <p:cNvSpPr txBox="1"/>
          <p:nvPr/>
        </p:nvSpPr>
        <p:spPr>
          <a:xfrm>
            <a:off x="5143414" y="5762405"/>
            <a:ext cx="250446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現職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4" name="object 5">
            <a:extLst>
              <a:ext uri="{FF2B5EF4-FFF2-40B4-BE49-F238E27FC236}">
                <a16:creationId xmlns:a16="http://schemas.microsoft.com/office/drawing/2014/main" id="{429F9766-3316-6B56-4516-48FFB7FF08A0}"/>
              </a:ext>
            </a:extLst>
          </p:cNvPr>
          <p:cNvSpPr txBox="1"/>
          <p:nvPr/>
        </p:nvSpPr>
        <p:spPr>
          <a:xfrm>
            <a:off x="5434112" y="5721297"/>
            <a:ext cx="250446" cy="197490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心身の状況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698C9685-E8A9-9B05-0F62-EC160ADD3373}"/>
              </a:ext>
            </a:extLst>
          </p:cNvPr>
          <p:cNvSpPr txBox="1"/>
          <p:nvPr/>
        </p:nvSpPr>
        <p:spPr>
          <a:xfrm>
            <a:off x="5734511" y="5714885"/>
            <a:ext cx="250446" cy="21031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医療</a:t>
            </a:r>
            <a:endParaRPr lang="en-US" altLang="ja-JP" sz="600" spc="-35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他法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CD7A1C71-BB4D-473C-08B2-34A6C4F21522}"/>
              </a:ext>
            </a:extLst>
          </p:cNvPr>
          <p:cNvSpPr txBox="1"/>
          <p:nvPr/>
        </p:nvSpPr>
        <p:spPr>
          <a:xfrm>
            <a:off x="6076052" y="5712778"/>
            <a:ext cx="250446" cy="21031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国民</a:t>
            </a:r>
            <a:endParaRPr lang="en-US" altLang="ja-JP" sz="600" spc="-35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年金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F7DF491C-0A81-1E9C-2924-5EC0CDEEF9BA}"/>
              </a:ext>
            </a:extLst>
          </p:cNvPr>
          <p:cNvSpPr txBox="1"/>
          <p:nvPr/>
        </p:nvSpPr>
        <p:spPr>
          <a:xfrm>
            <a:off x="6650623" y="5765044"/>
            <a:ext cx="383056" cy="105157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6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sz="6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9" name="object 5">
            <a:extLst>
              <a:ext uri="{FF2B5EF4-FFF2-40B4-BE49-F238E27FC236}">
                <a16:creationId xmlns:a16="http://schemas.microsoft.com/office/drawing/2014/main" id="{73E8B69A-3D8B-3D19-72DD-CBA6DA22AFDA}"/>
              </a:ext>
            </a:extLst>
          </p:cNvPr>
          <p:cNvSpPr txBox="1"/>
          <p:nvPr/>
        </p:nvSpPr>
        <p:spPr>
          <a:xfrm>
            <a:off x="574475" y="986567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社会環境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0" name="object 5">
            <a:extLst>
              <a:ext uri="{FF2B5EF4-FFF2-40B4-BE49-F238E27FC236}">
                <a16:creationId xmlns:a16="http://schemas.microsoft.com/office/drawing/2014/main" id="{7E38C613-0E3D-177E-708D-CB5A52E24992}"/>
              </a:ext>
            </a:extLst>
          </p:cNvPr>
          <p:cNvSpPr txBox="1"/>
          <p:nvPr/>
        </p:nvSpPr>
        <p:spPr>
          <a:xfrm>
            <a:off x="1547548" y="10266366"/>
            <a:ext cx="973073" cy="182101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民生委員氏名</a:t>
            </a:r>
            <a:endParaRPr sz="11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" name="object 5">
            <a:extLst>
              <a:ext uri="{FF2B5EF4-FFF2-40B4-BE49-F238E27FC236}">
                <a16:creationId xmlns:a16="http://schemas.microsoft.com/office/drawing/2014/main" id="{35CA94DE-BC5E-2A98-0857-D9EB6024ABA6}"/>
              </a:ext>
            </a:extLst>
          </p:cNvPr>
          <p:cNvSpPr txBox="1"/>
          <p:nvPr/>
        </p:nvSpPr>
        <p:spPr>
          <a:xfrm>
            <a:off x="6213557" y="1551128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労働力類型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2" name="object 5">
            <a:extLst>
              <a:ext uri="{FF2B5EF4-FFF2-40B4-BE49-F238E27FC236}">
                <a16:creationId xmlns:a16="http://schemas.microsoft.com/office/drawing/2014/main" id="{A60A5271-5B78-7F9C-8287-397A9AAE9073}"/>
              </a:ext>
            </a:extLst>
          </p:cNvPr>
          <p:cNvSpPr txBox="1"/>
          <p:nvPr/>
        </p:nvSpPr>
        <p:spPr>
          <a:xfrm>
            <a:off x="377825" y="4974426"/>
            <a:ext cx="775205" cy="166712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世帯構成状況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7328B82F-0B59-11A7-0B11-03F9BA85DB24}"/>
              </a:ext>
            </a:extLst>
          </p:cNvPr>
          <p:cNvSpPr txBox="1"/>
          <p:nvPr/>
        </p:nvSpPr>
        <p:spPr>
          <a:xfrm>
            <a:off x="2139774" y="5745679"/>
            <a:ext cx="269775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国籍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116CBF76-D173-CDC7-0D7A-F6218D0BA730}"/>
              </a:ext>
            </a:extLst>
          </p:cNvPr>
          <p:cNvSpPr txBox="1"/>
          <p:nvPr/>
        </p:nvSpPr>
        <p:spPr>
          <a:xfrm>
            <a:off x="4047822" y="5767247"/>
            <a:ext cx="493652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学校名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1" name="object 5">
            <a:extLst>
              <a:ext uri="{FF2B5EF4-FFF2-40B4-BE49-F238E27FC236}">
                <a16:creationId xmlns:a16="http://schemas.microsoft.com/office/drawing/2014/main" id="{2C23A120-7796-AEC4-BCDF-8ACA91782A16}"/>
              </a:ext>
            </a:extLst>
          </p:cNvPr>
          <p:cNvSpPr txBox="1"/>
          <p:nvPr/>
        </p:nvSpPr>
        <p:spPr>
          <a:xfrm>
            <a:off x="4591428" y="5767247"/>
            <a:ext cx="213013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学年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3" name="object 5">
            <a:extLst>
              <a:ext uri="{FF2B5EF4-FFF2-40B4-BE49-F238E27FC236}">
                <a16:creationId xmlns:a16="http://schemas.microsoft.com/office/drawing/2014/main" id="{3EE7592D-5DF4-9956-A57A-0BB7EDC793D4}"/>
              </a:ext>
            </a:extLst>
          </p:cNvPr>
          <p:cNvSpPr txBox="1"/>
          <p:nvPr/>
        </p:nvSpPr>
        <p:spPr>
          <a:xfrm>
            <a:off x="5150775" y="4242149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保護実施機関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2EE081CE-3276-7409-C539-4CC401DD66B4}"/>
              </a:ext>
            </a:extLst>
          </p:cNvPr>
          <p:cNvSpPr txBox="1"/>
          <p:nvPr/>
        </p:nvSpPr>
        <p:spPr>
          <a:xfrm>
            <a:off x="5314252" y="712070"/>
            <a:ext cx="973073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保護開始年月日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8907220C-278C-9E62-73DE-1C3F78FE9AD9}"/>
              </a:ext>
            </a:extLst>
          </p:cNvPr>
          <p:cNvSpPr txBox="1"/>
          <p:nvPr/>
        </p:nvSpPr>
        <p:spPr>
          <a:xfrm>
            <a:off x="398984" y="968170"/>
            <a:ext cx="973073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世帯情報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61E0778D-9F74-CC6F-85D2-68886218525E}"/>
              </a:ext>
            </a:extLst>
          </p:cNvPr>
          <p:cNvSpPr txBox="1"/>
          <p:nvPr/>
        </p:nvSpPr>
        <p:spPr>
          <a:xfrm>
            <a:off x="1618788" y="2134463"/>
            <a:ext cx="45394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" name="object 5">
            <a:extLst>
              <a:ext uri="{FF2B5EF4-FFF2-40B4-BE49-F238E27FC236}">
                <a16:creationId xmlns:a16="http://schemas.microsoft.com/office/drawing/2014/main" id="{3350FF08-1C71-AA59-9721-49A2C66A4D4E}"/>
              </a:ext>
            </a:extLst>
          </p:cNvPr>
          <p:cNvSpPr txBox="1"/>
          <p:nvPr/>
        </p:nvSpPr>
        <p:spPr>
          <a:xfrm>
            <a:off x="5220988" y="960006"/>
            <a:ext cx="973073" cy="16671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申請日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" name="object 5">
            <a:extLst>
              <a:ext uri="{FF2B5EF4-FFF2-40B4-BE49-F238E27FC236}">
                <a16:creationId xmlns:a16="http://schemas.microsoft.com/office/drawing/2014/main" id="{0316EA12-60C3-5E4F-8D5B-0E53B01A7782}"/>
              </a:ext>
            </a:extLst>
          </p:cNvPr>
          <p:cNvSpPr txBox="1"/>
          <p:nvPr/>
        </p:nvSpPr>
        <p:spPr>
          <a:xfrm>
            <a:off x="6279252" y="938483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申請年月日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3" name="object 5">
            <a:extLst>
              <a:ext uri="{FF2B5EF4-FFF2-40B4-BE49-F238E27FC236}">
                <a16:creationId xmlns:a16="http://schemas.microsoft.com/office/drawing/2014/main" id="{B5624C75-E9C0-30D9-8799-A3AD116F6DF7}"/>
              </a:ext>
            </a:extLst>
          </p:cNvPr>
          <p:cNvSpPr txBox="1"/>
          <p:nvPr/>
        </p:nvSpPr>
        <p:spPr>
          <a:xfrm>
            <a:off x="2531272" y="2137670"/>
            <a:ext cx="64008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3B9675CB-2DD5-6484-F57A-B449DF804C6D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2A9D950A-EB1E-B603-6E7C-119802F57F0B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22D9F1AD-D22F-B0FE-21BE-8CE01EC18193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F110878B-7817-E167-D190-FB07C095E3DD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9F386295-95A1-FF3B-CB20-411352B2BBCF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19904958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471E485D-205E-B35E-4677-4A7B2C2048D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5501380"/>
              </p:ext>
            </p:extLst>
          </p:nvPr>
        </p:nvGraphicFramePr>
        <p:xfrm>
          <a:off x="317226" y="968013"/>
          <a:ext cx="6922047" cy="8757373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9759">
                  <a:extLst>
                    <a:ext uri="{9D8B030D-6E8A-4147-A177-3AD203B41FA5}">
                      <a16:colId xmlns:a16="http://schemas.microsoft.com/office/drawing/2014/main" val="304811395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121685616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98953764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80226548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867068891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825618811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48277607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81575545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424017728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96149971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77934915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049593594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774965292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81611242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93187364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394592918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81734757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24646876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77261783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38022569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331704939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548126596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378341989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677574353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3217465629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451698925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664349267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2313588008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180882388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675373374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31872832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401714542"/>
                    </a:ext>
                  </a:extLst>
                </a:gridCol>
                <a:gridCol w="209759">
                  <a:extLst>
                    <a:ext uri="{9D8B030D-6E8A-4147-A177-3AD203B41FA5}">
                      <a16:colId xmlns:a16="http://schemas.microsoft.com/office/drawing/2014/main" val="1727743779"/>
                    </a:ext>
                  </a:extLst>
                </a:gridCol>
              </a:tblGrid>
              <a:tr h="282613">
                <a:tc gridSpan="33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lang="ja-JP" altLang="en-US" sz="12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間取り図</a:t>
                      </a:r>
                      <a:endParaRPr sz="12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間</a:t>
                      </a:r>
                    </a:p>
                  </a:txBody>
                  <a:tcPr marL="0" marR="0" marT="304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109220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図</a:t>
                      </a:r>
                    </a:p>
                  </a:txBody>
                  <a:tcPr marL="0" marR="0" marT="304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2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236940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7946774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3223207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9510866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7386699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0096135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4081922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9154440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846536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5722087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55954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34038493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948890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0936225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3724265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1304257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9807936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4740041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9354144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7220062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3699023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157611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0946539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8763339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1226360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70743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0794573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6738373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7112977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7150386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06078160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13552487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9907791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7396428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11137034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1213182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6861681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2136111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6940735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30940657"/>
                  </a:ext>
                </a:extLst>
              </a:tr>
              <a:tr h="21186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2065"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 dirty="0">
                        <a:solidFill>
                          <a:schemeClr val="tx1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4896034"/>
                  </a:ext>
                </a:extLst>
              </a:tr>
            </a:tbl>
          </a:graphicData>
        </a:graphic>
      </p:graphicFrame>
      <p:sp>
        <p:nvSpPr>
          <p:cNvPr id="4" name="Rectangle 109">
            <a:extLst>
              <a:ext uri="{FF2B5EF4-FFF2-40B4-BE49-F238E27FC236}">
                <a16:creationId xmlns:a16="http://schemas.microsoft.com/office/drawing/2014/main" id="{78012A39-DD10-C56E-DB86-2AD950A8AA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86984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　別紙</a:t>
            </a:r>
            <a:r>
              <a:rPr lang="en-US" altLang="ja-JP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3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5D1A2D5D-CB31-F6AA-CBB0-A4F8B4031BDB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83839D62-4D32-72EE-A42F-4A41A61599A2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44132176-6598-BE97-7B84-17D665591C6E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09CF6DC0-1C3A-4550-0DEC-1EE8A89FD980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F899608C-5B01-CF8B-6446-620F90EB15C3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807842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8AFB6C44-637E-705C-95F7-F9ED60AA297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76492379"/>
              </p:ext>
            </p:extLst>
          </p:nvPr>
        </p:nvGraphicFramePr>
        <p:xfrm>
          <a:off x="414336" y="2997285"/>
          <a:ext cx="6792914" cy="193575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69389">
                  <a:extLst>
                    <a:ext uri="{9D8B030D-6E8A-4147-A177-3AD203B41FA5}">
                      <a16:colId xmlns:a16="http://schemas.microsoft.com/office/drawing/2014/main" val="3517215363"/>
                    </a:ext>
                  </a:extLst>
                </a:gridCol>
                <a:gridCol w="263947">
                  <a:extLst>
                    <a:ext uri="{9D8B030D-6E8A-4147-A177-3AD203B41FA5}">
                      <a16:colId xmlns:a16="http://schemas.microsoft.com/office/drawing/2014/main" val="2845543718"/>
                    </a:ext>
                  </a:extLst>
                </a:gridCol>
                <a:gridCol w="263947">
                  <a:extLst>
                    <a:ext uri="{9D8B030D-6E8A-4147-A177-3AD203B41FA5}">
                      <a16:colId xmlns:a16="http://schemas.microsoft.com/office/drawing/2014/main" val="3200243360"/>
                    </a:ext>
                  </a:extLst>
                </a:gridCol>
                <a:gridCol w="576710">
                  <a:extLst>
                    <a:ext uri="{9D8B030D-6E8A-4147-A177-3AD203B41FA5}">
                      <a16:colId xmlns:a16="http://schemas.microsoft.com/office/drawing/2014/main" val="2619155103"/>
                    </a:ext>
                  </a:extLst>
                </a:gridCol>
                <a:gridCol w="411936">
                  <a:extLst>
                    <a:ext uri="{9D8B030D-6E8A-4147-A177-3AD203B41FA5}">
                      <a16:colId xmlns:a16="http://schemas.microsoft.com/office/drawing/2014/main" val="1955389746"/>
                    </a:ext>
                  </a:extLst>
                </a:gridCol>
                <a:gridCol w="540971">
                  <a:extLst>
                    <a:ext uri="{9D8B030D-6E8A-4147-A177-3AD203B41FA5}">
                      <a16:colId xmlns:a16="http://schemas.microsoft.com/office/drawing/2014/main" val="579455134"/>
                    </a:ext>
                  </a:extLst>
                </a:gridCol>
                <a:gridCol w="1596248">
                  <a:extLst>
                    <a:ext uri="{9D8B030D-6E8A-4147-A177-3AD203B41FA5}">
                      <a16:colId xmlns:a16="http://schemas.microsoft.com/office/drawing/2014/main" val="2905992768"/>
                    </a:ext>
                  </a:extLst>
                </a:gridCol>
                <a:gridCol w="746331">
                  <a:extLst>
                    <a:ext uri="{9D8B030D-6E8A-4147-A177-3AD203B41FA5}">
                      <a16:colId xmlns:a16="http://schemas.microsoft.com/office/drawing/2014/main" val="1609908184"/>
                    </a:ext>
                  </a:extLst>
                </a:gridCol>
                <a:gridCol w="661435">
                  <a:extLst>
                    <a:ext uri="{9D8B030D-6E8A-4147-A177-3AD203B41FA5}">
                      <a16:colId xmlns:a16="http://schemas.microsoft.com/office/drawing/2014/main" val="1189529747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639234919"/>
                    </a:ext>
                  </a:extLst>
                </a:gridCol>
              </a:tblGrid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zh-TW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続柄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性別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生年月日</a:t>
                      </a:r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年齢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職業</a:t>
                      </a:r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転入・転出原因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転入・転出</a:t>
                      </a:r>
                      <a:br>
                        <a:rPr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家族との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関係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11231577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32895105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04679132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0901157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41607971"/>
                  </a:ext>
                </a:extLst>
              </a:tr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zh-TW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84923201"/>
                  </a:ext>
                </a:extLst>
              </a:tr>
            </a:tbl>
          </a:graphicData>
        </a:graphic>
      </p:graphicFrame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49164C74-E98D-852F-C7AE-F8F6C60DB7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9898504"/>
              </p:ext>
            </p:extLst>
          </p:nvPr>
        </p:nvGraphicFramePr>
        <p:xfrm>
          <a:off x="414337" y="417716"/>
          <a:ext cx="6792913" cy="23026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01216">
                  <a:extLst>
                    <a:ext uri="{9D8B030D-6E8A-4147-A177-3AD203B41FA5}">
                      <a16:colId xmlns:a16="http://schemas.microsoft.com/office/drawing/2014/main" val="2565575441"/>
                    </a:ext>
                  </a:extLst>
                </a:gridCol>
                <a:gridCol w="319186">
                  <a:extLst>
                    <a:ext uri="{9D8B030D-6E8A-4147-A177-3AD203B41FA5}">
                      <a16:colId xmlns:a16="http://schemas.microsoft.com/office/drawing/2014/main" val="2181556640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val="228706379"/>
                    </a:ext>
                  </a:extLst>
                </a:gridCol>
                <a:gridCol w="637003">
                  <a:extLst>
                    <a:ext uri="{9D8B030D-6E8A-4147-A177-3AD203B41FA5}">
                      <a16:colId xmlns:a16="http://schemas.microsoft.com/office/drawing/2014/main" val="2153064644"/>
                    </a:ext>
                  </a:extLst>
                </a:gridCol>
                <a:gridCol w="381162">
                  <a:extLst>
                    <a:ext uri="{9D8B030D-6E8A-4147-A177-3AD203B41FA5}">
                      <a16:colId xmlns:a16="http://schemas.microsoft.com/office/drawing/2014/main" val="332395364"/>
                    </a:ext>
                  </a:extLst>
                </a:gridCol>
                <a:gridCol w="963035">
                  <a:extLst>
                    <a:ext uri="{9D8B030D-6E8A-4147-A177-3AD203B41FA5}">
                      <a16:colId xmlns:a16="http://schemas.microsoft.com/office/drawing/2014/main" val="251149222"/>
                    </a:ext>
                  </a:extLst>
                </a:gridCol>
                <a:gridCol w="572401">
                  <a:extLst>
                    <a:ext uri="{9D8B030D-6E8A-4147-A177-3AD203B41FA5}">
                      <a16:colId xmlns:a16="http://schemas.microsoft.com/office/drawing/2014/main" val="2317745058"/>
                    </a:ext>
                  </a:extLst>
                </a:gridCol>
                <a:gridCol w="694377">
                  <a:extLst>
                    <a:ext uri="{9D8B030D-6E8A-4147-A177-3AD203B41FA5}">
                      <a16:colId xmlns:a16="http://schemas.microsoft.com/office/drawing/2014/main" val="1667589610"/>
                    </a:ext>
                  </a:extLst>
                </a:gridCol>
                <a:gridCol w="694377">
                  <a:extLst>
                    <a:ext uri="{9D8B030D-6E8A-4147-A177-3AD203B41FA5}">
                      <a16:colId xmlns:a16="http://schemas.microsoft.com/office/drawing/2014/main" val="2253441860"/>
                    </a:ext>
                  </a:extLst>
                </a:gridCol>
                <a:gridCol w="1049156">
                  <a:extLst>
                    <a:ext uri="{9D8B030D-6E8A-4147-A177-3AD203B41FA5}">
                      <a16:colId xmlns:a16="http://schemas.microsoft.com/office/drawing/2014/main" val="1510054418"/>
                    </a:ext>
                  </a:extLst>
                </a:gridCol>
              </a:tblGrid>
              <a:tr h="32262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世帯員氏名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続柄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性別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生年月日</a:t>
                      </a:r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年齢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学校情報</a:t>
                      </a:r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宛名番号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世帯分離日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分離要件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6289868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9453628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48400829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70559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36297809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21121619"/>
                  </a:ext>
                </a:extLst>
              </a:tr>
            </a:tbl>
          </a:graphicData>
        </a:graphic>
      </p:graphicFrame>
      <p:sp>
        <p:nvSpPr>
          <p:cNvPr id="12" name="object 5">
            <a:extLst>
              <a:ext uri="{FF2B5EF4-FFF2-40B4-BE49-F238E27FC236}">
                <a16:creationId xmlns:a16="http://schemas.microsoft.com/office/drawing/2014/main" id="{403DFC08-EA14-876D-2448-2D7736062B11}"/>
              </a:ext>
            </a:extLst>
          </p:cNvPr>
          <p:cNvSpPr txBox="1"/>
          <p:nvPr/>
        </p:nvSpPr>
        <p:spPr>
          <a:xfrm>
            <a:off x="414337" y="204322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+mn-ea"/>
                <a:ea typeface="+mn-ea"/>
                <a:cs typeface="HG教科書体"/>
              </a:rPr>
              <a:t>世帯分離の状況</a:t>
            </a:r>
            <a:endParaRPr sz="11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3" name="object 5">
            <a:extLst>
              <a:ext uri="{FF2B5EF4-FFF2-40B4-BE49-F238E27FC236}">
                <a16:creationId xmlns:a16="http://schemas.microsoft.com/office/drawing/2014/main" id="{7A20D6C2-6B7B-A28A-039A-CDA886DB7D09}"/>
              </a:ext>
            </a:extLst>
          </p:cNvPr>
          <p:cNvSpPr txBox="1"/>
          <p:nvPr/>
        </p:nvSpPr>
        <p:spPr>
          <a:xfrm>
            <a:off x="414337" y="2815184"/>
            <a:ext cx="18399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世帯の転入転出者の状況</a:t>
            </a:r>
            <a:endParaRPr sz="11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DDB17F9D-5296-3F6C-C436-DBAFE0570FA5}"/>
              </a:ext>
            </a:extLst>
          </p:cNvPr>
          <p:cNvSpPr txBox="1"/>
          <p:nvPr/>
        </p:nvSpPr>
        <p:spPr>
          <a:xfrm>
            <a:off x="457292" y="931298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世帯員氏名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B588658C-2DC7-BFD8-E136-5D9264E0E566}"/>
              </a:ext>
            </a:extLst>
          </p:cNvPr>
          <p:cNvSpPr txBox="1"/>
          <p:nvPr/>
        </p:nvSpPr>
        <p:spPr>
          <a:xfrm>
            <a:off x="457292" y="749197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世帯員フリガナ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EE497EBD-D119-5816-3928-5E7ED699392B}"/>
              </a:ext>
            </a:extLst>
          </p:cNvPr>
          <p:cNvSpPr txBox="1"/>
          <p:nvPr/>
        </p:nvSpPr>
        <p:spPr>
          <a:xfrm>
            <a:off x="1506565" y="895476"/>
            <a:ext cx="30757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続柄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EE5C153C-0C74-9A38-E059-399C6489C97D}"/>
              </a:ext>
            </a:extLst>
          </p:cNvPr>
          <p:cNvSpPr txBox="1"/>
          <p:nvPr/>
        </p:nvSpPr>
        <p:spPr>
          <a:xfrm>
            <a:off x="1840749" y="895476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性別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2241058C-18CA-793B-0478-4C19CDCE6FDA}"/>
              </a:ext>
            </a:extLst>
          </p:cNvPr>
          <p:cNvSpPr txBox="1"/>
          <p:nvPr/>
        </p:nvSpPr>
        <p:spPr>
          <a:xfrm>
            <a:off x="2259208" y="880087"/>
            <a:ext cx="55334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生年月日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B1C99667-59EF-8F27-625B-7F13E4D8DE51}"/>
              </a:ext>
            </a:extLst>
          </p:cNvPr>
          <p:cNvSpPr txBox="1"/>
          <p:nvPr/>
        </p:nvSpPr>
        <p:spPr>
          <a:xfrm>
            <a:off x="2849352" y="895476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年齢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D3EBE3C7-5E89-03D4-7DDC-9DAC57AF89C4}"/>
              </a:ext>
            </a:extLst>
          </p:cNvPr>
          <p:cNvSpPr txBox="1"/>
          <p:nvPr/>
        </p:nvSpPr>
        <p:spPr>
          <a:xfrm>
            <a:off x="3283069" y="767014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学歴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4" name="object 5">
            <a:extLst>
              <a:ext uri="{FF2B5EF4-FFF2-40B4-BE49-F238E27FC236}">
                <a16:creationId xmlns:a16="http://schemas.microsoft.com/office/drawing/2014/main" id="{E67D376A-317F-64D3-FC7E-86C0591EBFEF}"/>
              </a:ext>
            </a:extLst>
          </p:cNvPr>
          <p:cNvSpPr txBox="1"/>
          <p:nvPr/>
        </p:nvSpPr>
        <p:spPr>
          <a:xfrm>
            <a:off x="3288274" y="946686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学校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5" name="object 5">
            <a:extLst>
              <a:ext uri="{FF2B5EF4-FFF2-40B4-BE49-F238E27FC236}">
                <a16:creationId xmlns:a16="http://schemas.microsoft.com/office/drawing/2014/main" id="{AC59C7FB-E814-2090-FFA0-B2BC276888AC}"/>
              </a:ext>
            </a:extLst>
          </p:cNvPr>
          <p:cNvSpPr txBox="1"/>
          <p:nvPr/>
        </p:nvSpPr>
        <p:spPr>
          <a:xfrm>
            <a:off x="3751196" y="947791"/>
            <a:ext cx="3595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学年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EAB16C31-60BC-12CC-01DC-8D72D660686B}"/>
              </a:ext>
            </a:extLst>
          </p:cNvPr>
          <p:cNvSpPr txBox="1"/>
          <p:nvPr/>
        </p:nvSpPr>
        <p:spPr>
          <a:xfrm>
            <a:off x="4203847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宛名番号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7" name="object 5">
            <a:extLst>
              <a:ext uri="{FF2B5EF4-FFF2-40B4-BE49-F238E27FC236}">
                <a16:creationId xmlns:a16="http://schemas.microsoft.com/office/drawing/2014/main" id="{90396283-66B5-B4F2-BAD9-810FBF512C27}"/>
              </a:ext>
            </a:extLst>
          </p:cNvPr>
          <p:cNvSpPr txBox="1"/>
          <p:nvPr/>
        </p:nvSpPr>
        <p:spPr>
          <a:xfrm>
            <a:off x="4830974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世帯分離日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B1167A89-9A72-D2FC-6DDA-EACB2FFD5B8E}"/>
              </a:ext>
            </a:extLst>
          </p:cNvPr>
          <p:cNvSpPr txBox="1"/>
          <p:nvPr/>
        </p:nvSpPr>
        <p:spPr>
          <a:xfrm>
            <a:off x="6442786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31D1CB30-485A-0D6C-4CCE-B1008D6FC729}"/>
              </a:ext>
            </a:extLst>
          </p:cNvPr>
          <p:cNvSpPr txBox="1"/>
          <p:nvPr/>
        </p:nvSpPr>
        <p:spPr>
          <a:xfrm>
            <a:off x="455904" y="3400642"/>
            <a:ext cx="809915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7C840E3E-B9C5-8C06-C1AF-0EA80161EB65}"/>
              </a:ext>
            </a:extLst>
          </p:cNvPr>
          <p:cNvSpPr txBox="1"/>
          <p:nvPr/>
        </p:nvSpPr>
        <p:spPr>
          <a:xfrm>
            <a:off x="1407500" y="3432940"/>
            <a:ext cx="216154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続柄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F7041EE3-D8CF-BE4D-AE8C-37DBB1A43EC6}"/>
              </a:ext>
            </a:extLst>
          </p:cNvPr>
          <p:cNvSpPr txBox="1"/>
          <p:nvPr/>
        </p:nvSpPr>
        <p:spPr>
          <a:xfrm>
            <a:off x="1669381" y="3432940"/>
            <a:ext cx="216154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性別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E5E76429-C7AE-DB4E-F8BB-E8273B624C6D}"/>
              </a:ext>
            </a:extLst>
          </p:cNvPr>
          <p:cNvSpPr txBox="1"/>
          <p:nvPr/>
        </p:nvSpPr>
        <p:spPr>
          <a:xfrm>
            <a:off x="1936873" y="3408976"/>
            <a:ext cx="530258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生年月日</a:t>
            </a:r>
            <a:endParaRPr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CD7A47EF-319A-857B-47AF-A918E72E3DF4}"/>
              </a:ext>
            </a:extLst>
          </p:cNvPr>
          <p:cNvSpPr txBox="1"/>
          <p:nvPr/>
        </p:nvSpPr>
        <p:spPr>
          <a:xfrm>
            <a:off x="2529617" y="3431419"/>
            <a:ext cx="312083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年齢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EB48B75E-8A90-1C20-8726-A3A142BD8ECE}"/>
              </a:ext>
            </a:extLst>
          </p:cNvPr>
          <p:cNvSpPr txBox="1"/>
          <p:nvPr/>
        </p:nvSpPr>
        <p:spPr>
          <a:xfrm>
            <a:off x="2998307" y="3435321"/>
            <a:ext cx="35952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職業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431A28B6-CF21-90ED-2218-5D3AF769FAC8}"/>
              </a:ext>
            </a:extLst>
          </p:cNvPr>
          <p:cNvSpPr txBox="1"/>
          <p:nvPr/>
        </p:nvSpPr>
        <p:spPr>
          <a:xfrm>
            <a:off x="3806058" y="3421652"/>
            <a:ext cx="765758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転入・転出原因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161CB675-0018-C179-6727-1179C19304FE}"/>
              </a:ext>
            </a:extLst>
          </p:cNvPr>
          <p:cNvSpPr txBox="1"/>
          <p:nvPr/>
        </p:nvSpPr>
        <p:spPr>
          <a:xfrm>
            <a:off x="5149850" y="3377558"/>
            <a:ext cx="533401" cy="228268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転入・転出</a:t>
            </a:r>
            <a:br>
              <a:rPr lang="en-US" altLang="ja-JP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</a:b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年月日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7" name="object 5">
            <a:extLst>
              <a:ext uri="{FF2B5EF4-FFF2-40B4-BE49-F238E27FC236}">
                <a16:creationId xmlns:a16="http://schemas.microsoft.com/office/drawing/2014/main" id="{10C553E6-5EF5-DBED-5544-D0B598C5DCCE}"/>
              </a:ext>
            </a:extLst>
          </p:cNvPr>
          <p:cNvSpPr txBox="1"/>
          <p:nvPr/>
        </p:nvSpPr>
        <p:spPr>
          <a:xfrm>
            <a:off x="5858522" y="3431419"/>
            <a:ext cx="533401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住居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8" name="object 5">
            <a:extLst>
              <a:ext uri="{FF2B5EF4-FFF2-40B4-BE49-F238E27FC236}">
                <a16:creationId xmlns:a16="http://schemas.microsoft.com/office/drawing/2014/main" id="{3917BC61-825B-2452-6496-F3DD9000B9FC}"/>
              </a:ext>
            </a:extLst>
          </p:cNvPr>
          <p:cNvSpPr txBox="1"/>
          <p:nvPr/>
        </p:nvSpPr>
        <p:spPr>
          <a:xfrm>
            <a:off x="6474065" y="3431419"/>
            <a:ext cx="599783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家族との関係</a:t>
            </a:r>
            <a:endParaRPr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3" name="object 5">
            <a:extLst>
              <a:ext uri="{FF2B5EF4-FFF2-40B4-BE49-F238E27FC236}">
                <a16:creationId xmlns:a16="http://schemas.microsoft.com/office/drawing/2014/main" id="{76497C41-7F4B-2EF2-00AC-55752765F7F7}"/>
              </a:ext>
            </a:extLst>
          </p:cNvPr>
          <p:cNvGraphicFramePr>
            <a:graphicFrameLocks noGrp="1"/>
          </p:cNvGraphicFramePr>
          <p:nvPr/>
        </p:nvGraphicFramePr>
        <p:xfrm>
          <a:off x="418158" y="5209979"/>
          <a:ext cx="6788056" cy="468607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37889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3717959482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174808748"/>
                    </a:ext>
                  </a:extLst>
                </a:gridCol>
                <a:gridCol w="1352291">
                  <a:extLst>
                    <a:ext uri="{9D8B030D-6E8A-4147-A177-3AD203B41FA5}">
                      <a16:colId xmlns:a16="http://schemas.microsoft.com/office/drawing/2014/main" val="425877016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住宅種別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構造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居住開始日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9992986"/>
                  </a:ext>
                </a:extLst>
              </a:tr>
              <a:tr h="239532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契約期間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61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66233848"/>
                  </a:ext>
                </a:extLst>
              </a:tr>
              <a:tr h="239532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広さ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61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延面積</a:t>
                      </a: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間取り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51943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07736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r>
                        <a:rPr sz="900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宅</a:t>
                      </a:r>
                      <a:r>
                        <a:rPr sz="900" dirty="0" err="1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</a:t>
                      </a: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39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953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39532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畳数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7810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 algn="l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固 定 資 産 税 の 減 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52000">
                <a:tc rowSpan="2"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家賃・地代・管理費・共益費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家賃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管理費・共益費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2130565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地代　年額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地代　月額</a:t>
                      </a: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57437606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敷金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516410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更新料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7175798"/>
                  </a:ext>
                </a:extLst>
              </a:tr>
              <a:tr h="218335">
                <a:tc>
                  <a:txBody>
                    <a:bodyPr/>
                    <a:lstStyle/>
                    <a:p>
                      <a:pPr marL="0" marR="21590" indent="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家主・地主　氏名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7002824"/>
                  </a:ext>
                </a:extLst>
              </a:tr>
              <a:tr h="195383">
                <a:tc>
                  <a:txBody>
                    <a:bodyPr/>
                    <a:lstStyle/>
                    <a:p>
                      <a:pPr marL="0" marR="21590" lvl="0" indent="0" algn="l" defTabSz="914400" eaLnBrk="1" fontAlgn="auto" latinLnBrk="0" hangingPunct="1">
                        <a:lnSpc>
                          <a:spcPct val="100000"/>
                        </a:lnSpc>
                        <a:spcBef>
                          <a:spcPts val="46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家主・地主　住所</a:t>
                      </a:r>
                      <a:endParaRPr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9181778"/>
                  </a:ext>
                </a:extLst>
              </a:tr>
              <a:tr h="326935">
                <a:tc rowSpan="3"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住宅設備</a:t>
                      </a:r>
                    </a:p>
                  </a:txBody>
                  <a:tcPr marL="0" marR="0" marT="438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水道設備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配電設備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0"/>
                  </a:ext>
                </a:extLst>
              </a:tr>
              <a:tr h="32693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便所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風呂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38381589"/>
                  </a:ext>
                </a:extLst>
              </a:tr>
              <a:tr h="326935">
                <a:tc vMerge="1"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endParaRPr lang="ja-JP" altLang="en-US" sz="900" dirty="0">
                        <a:latin typeface="ＭＳ Ｐゴシック" panose="020B0600070205080204" pitchFamily="50" charset="-128"/>
                        <a:ea typeface="+mn-ea"/>
                        <a:cs typeface="HG教科書体"/>
                      </a:endParaRPr>
                    </a:p>
                  </a:txBody>
                  <a:tcPr marL="0" marR="0" marT="438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エアコン設備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36195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99745" algn="l"/>
                          <a:tab pos="962660" algn="l"/>
                        </a:tabLst>
                      </a:pPr>
                      <a:endParaRPr sz="90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2003522"/>
                  </a:ext>
                </a:extLst>
              </a:tr>
              <a:tr h="326935">
                <a:tc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衛生等の状況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25151959"/>
                  </a:ext>
                </a:extLst>
              </a:tr>
              <a:tr h="326935">
                <a:tc>
                  <a:txBody>
                    <a:bodyPr/>
                    <a:lstStyle/>
                    <a:p>
                      <a:pPr marL="5588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9430" algn="l"/>
                          <a:tab pos="982344" algn="l"/>
                          <a:tab pos="144589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80973407"/>
                  </a:ext>
                </a:extLst>
              </a:tr>
            </a:tbl>
          </a:graphicData>
        </a:graphic>
      </p:graphicFrame>
      <p:sp>
        <p:nvSpPr>
          <p:cNvPr id="4" name="object 5">
            <a:extLst>
              <a:ext uri="{FF2B5EF4-FFF2-40B4-BE49-F238E27FC236}">
                <a16:creationId xmlns:a16="http://schemas.microsoft.com/office/drawing/2014/main" id="{2DBE00C5-D914-C70F-2514-49DC90C48CCD}"/>
              </a:ext>
            </a:extLst>
          </p:cNvPr>
          <p:cNvSpPr txBox="1"/>
          <p:nvPr/>
        </p:nvSpPr>
        <p:spPr>
          <a:xfrm>
            <a:off x="414337" y="5008440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+mn-ea"/>
                <a:ea typeface="+mn-ea"/>
                <a:cs typeface="HG教科書体"/>
              </a:rPr>
              <a:t>住居の状況</a:t>
            </a:r>
            <a:endParaRPr sz="11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B6E3429A-0BF3-FDCD-1A61-91227532AC5B}"/>
              </a:ext>
            </a:extLst>
          </p:cNvPr>
          <p:cNvSpPr txBox="1"/>
          <p:nvPr/>
        </p:nvSpPr>
        <p:spPr>
          <a:xfrm>
            <a:off x="3458579" y="5239540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住宅種別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62AB783F-4B8F-1BEF-2F1A-A3BE0CE70BD4}"/>
              </a:ext>
            </a:extLst>
          </p:cNvPr>
          <p:cNvSpPr txBox="1"/>
          <p:nvPr/>
        </p:nvSpPr>
        <p:spPr>
          <a:xfrm>
            <a:off x="6138117" y="5249241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構造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964A4452-A600-CB94-4AB9-6CEF64039D82}"/>
              </a:ext>
            </a:extLst>
          </p:cNvPr>
          <p:cNvSpPr txBox="1"/>
          <p:nvPr/>
        </p:nvSpPr>
        <p:spPr>
          <a:xfrm>
            <a:off x="3391693" y="5938695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延面積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4D1FA78E-4358-981E-B901-E8827968F8B6}"/>
              </a:ext>
            </a:extLst>
          </p:cNvPr>
          <p:cNvSpPr txBox="1"/>
          <p:nvPr/>
        </p:nvSpPr>
        <p:spPr>
          <a:xfrm>
            <a:off x="6178550" y="5938695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間取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6BAE7A23-283B-D5AB-BD6D-958C29CEB6A1}"/>
              </a:ext>
            </a:extLst>
          </p:cNvPr>
          <p:cNvSpPr txBox="1"/>
          <p:nvPr/>
        </p:nvSpPr>
        <p:spPr>
          <a:xfrm>
            <a:off x="2071510" y="6175871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宅地面積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165E1466-4E5D-C786-BCBC-2901766BB785}"/>
              </a:ext>
            </a:extLst>
          </p:cNvPr>
          <p:cNvSpPr txBox="1"/>
          <p:nvPr/>
        </p:nvSpPr>
        <p:spPr>
          <a:xfrm>
            <a:off x="2071510" y="6411641"/>
            <a:ext cx="77311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畳数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9" name="object 5">
            <a:extLst>
              <a:ext uri="{FF2B5EF4-FFF2-40B4-BE49-F238E27FC236}">
                <a16:creationId xmlns:a16="http://schemas.microsoft.com/office/drawing/2014/main" id="{A9612117-0D73-B571-D9E2-95AC121BDB27}"/>
              </a:ext>
            </a:extLst>
          </p:cNvPr>
          <p:cNvSpPr txBox="1"/>
          <p:nvPr/>
        </p:nvSpPr>
        <p:spPr>
          <a:xfrm>
            <a:off x="1929104" y="6654290"/>
            <a:ext cx="1447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固定資産税の減免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30A38C5C-43C4-CF30-B37A-2267A150D728}"/>
              </a:ext>
            </a:extLst>
          </p:cNvPr>
          <p:cNvSpPr txBox="1"/>
          <p:nvPr/>
        </p:nvSpPr>
        <p:spPr>
          <a:xfrm>
            <a:off x="3464135" y="6891823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家賃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7B0285BC-420A-199F-5A92-4BB7366004F0}"/>
              </a:ext>
            </a:extLst>
          </p:cNvPr>
          <p:cNvSpPr txBox="1"/>
          <p:nvPr/>
        </p:nvSpPr>
        <p:spPr>
          <a:xfrm>
            <a:off x="6193680" y="713973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地代　月額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8FD8940A-5E53-C086-7C5F-F3BB66E6A682}"/>
              </a:ext>
            </a:extLst>
          </p:cNvPr>
          <p:cNvSpPr txBox="1"/>
          <p:nvPr/>
        </p:nvSpPr>
        <p:spPr>
          <a:xfrm>
            <a:off x="3464135" y="713973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地代　年額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3" name="object 5">
            <a:extLst>
              <a:ext uri="{FF2B5EF4-FFF2-40B4-BE49-F238E27FC236}">
                <a16:creationId xmlns:a16="http://schemas.microsoft.com/office/drawing/2014/main" id="{73C7B53A-3B43-7E97-BB51-440F5A3361E6}"/>
              </a:ext>
            </a:extLst>
          </p:cNvPr>
          <p:cNvSpPr txBox="1"/>
          <p:nvPr/>
        </p:nvSpPr>
        <p:spPr>
          <a:xfrm>
            <a:off x="2072422" y="7829914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4" name="object 5">
            <a:extLst>
              <a:ext uri="{FF2B5EF4-FFF2-40B4-BE49-F238E27FC236}">
                <a16:creationId xmlns:a16="http://schemas.microsoft.com/office/drawing/2014/main" id="{A3B8C291-DDE1-2B9B-D00D-8F05B67E37C3}"/>
              </a:ext>
            </a:extLst>
          </p:cNvPr>
          <p:cNvSpPr txBox="1"/>
          <p:nvPr/>
        </p:nvSpPr>
        <p:spPr>
          <a:xfrm>
            <a:off x="2072422" y="806211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5" name="object 5">
            <a:extLst>
              <a:ext uri="{FF2B5EF4-FFF2-40B4-BE49-F238E27FC236}">
                <a16:creationId xmlns:a16="http://schemas.microsoft.com/office/drawing/2014/main" id="{DD8B391D-843D-E901-9B61-A9774BBDCC0D}"/>
              </a:ext>
            </a:extLst>
          </p:cNvPr>
          <p:cNvSpPr txBox="1"/>
          <p:nvPr/>
        </p:nvSpPr>
        <p:spPr>
          <a:xfrm>
            <a:off x="3122310" y="806211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6" name="object 5">
            <a:extLst>
              <a:ext uri="{FF2B5EF4-FFF2-40B4-BE49-F238E27FC236}">
                <a16:creationId xmlns:a16="http://schemas.microsoft.com/office/drawing/2014/main" id="{1A018546-7578-A90B-375E-D874DF955C2F}"/>
              </a:ext>
            </a:extLst>
          </p:cNvPr>
          <p:cNvSpPr txBox="1"/>
          <p:nvPr/>
        </p:nvSpPr>
        <p:spPr>
          <a:xfrm>
            <a:off x="3464135" y="8368875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水道設備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7" name="object 5">
            <a:extLst>
              <a:ext uri="{FF2B5EF4-FFF2-40B4-BE49-F238E27FC236}">
                <a16:creationId xmlns:a16="http://schemas.microsoft.com/office/drawing/2014/main" id="{3F6BFF4E-3A4D-CF6A-4E6C-8445B5B2074D}"/>
              </a:ext>
            </a:extLst>
          </p:cNvPr>
          <p:cNvSpPr txBox="1"/>
          <p:nvPr/>
        </p:nvSpPr>
        <p:spPr>
          <a:xfrm>
            <a:off x="3481830" y="8680391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便所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8" name="object 5">
            <a:extLst>
              <a:ext uri="{FF2B5EF4-FFF2-40B4-BE49-F238E27FC236}">
                <a16:creationId xmlns:a16="http://schemas.microsoft.com/office/drawing/2014/main" id="{D6C8790B-F4C2-C3CA-AC9C-C68AD0B9BC93}"/>
              </a:ext>
            </a:extLst>
          </p:cNvPr>
          <p:cNvSpPr txBox="1"/>
          <p:nvPr/>
        </p:nvSpPr>
        <p:spPr>
          <a:xfrm>
            <a:off x="6189663" y="8368875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配電設備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9" name="object 5">
            <a:extLst>
              <a:ext uri="{FF2B5EF4-FFF2-40B4-BE49-F238E27FC236}">
                <a16:creationId xmlns:a16="http://schemas.microsoft.com/office/drawing/2014/main" id="{4748A06A-AC00-F3F0-3B20-56D28D71E3DE}"/>
              </a:ext>
            </a:extLst>
          </p:cNvPr>
          <p:cNvSpPr txBox="1"/>
          <p:nvPr/>
        </p:nvSpPr>
        <p:spPr>
          <a:xfrm>
            <a:off x="6193680" y="8681743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風呂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0" name="object 5">
            <a:extLst>
              <a:ext uri="{FF2B5EF4-FFF2-40B4-BE49-F238E27FC236}">
                <a16:creationId xmlns:a16="http://schemas.microsoft.com/office/drawing/2014/main" id="{98DA37F9-8067-8A94-12FA-00067FB5A846}"/>
              </a:ext>
            </a:extLst>
          </p:cNvPr>
          <p:cNvSpPr txBox="1"/>
          <p:nvPr/>
        </p:nvSpPr>
        <p:spPr>
          <a:xfrm>
            <a:off x="3244850" y="9332957"/>
            <a:ext cx="188817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衛生等の状況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D6ECF0FD-4E52-F810-00E1-1ADABC94898A}"/>
              </a:ext>
            </a:extLst>
          </p:cNvPr>
          <p:cNvSpPr txBox="1"/>
          <p:nvPr/>
        </p:nvSpPr>
        <p:spPr>
          <a:xfrm>
            <a:off x="3244850" y="9662730"/>
            <a:ext cx="1888175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30D2AFB2-09F0-5956-A83A-95FAD631D3B9}"/>
              </a:ext>
            </a:extLst>
          </p:cNvPr>
          <p:cNvSpPr txBox="1"/>
          <p:nvPr/>
        </p:nvSpPr>
        <p:spPr>
          <a:xfrm>
            <a:off x="2062179" y="7384016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敷金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3267E033-166E-9752-2D16-BD2E8FB1C420}"/>
              </a:ext>
            </a:extLst>
          </p:cNvPr>
          <p:cNvSpPr txBox="1"/>
          <p:nvPr/>
        </p:nvSpPr>
        <p:spPr>
          <a:xfrm>
            <a:off x="2071510" y="5468555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居住開始日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4" name="object 5">
            <a:extLst>
              <a:ext uri="{FF2B5EF4-FFF2-40B4-BE49-F238E27FC236}">
                <a16:creationId xmlns:a16="http://schemas.microsoft.com/office/drawing/2014/main" id="{EFF98BB5-92A3-7AC5-CF59-D6561F26B4C1}"/>
              </a:ext>
            </a:extLst>
          </p:cNvPr>
          <p:cNvSpPr txBox="1"/>
          <p:nvPr/>
        </p:nvSpPr>
        <p:spPr>
          <a:xfrm>
            <a:off x="6097637" y="6891823"/>
            <a:ext cx="95408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管理費・共益費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F95B9FAE-5D3B-801C-ACC2-1F64E261B523}"/>
              </a:ext>
            </a:extLst>
          </p:cNvPr>
          <p:cNvSpPr txBox="1"/>
          <p:nvPr/>
        </p:nvSpPr>
        <p:spPr>
          <a:xfrm>
            <a:off x="2062179" y="7604079"/>
            <a:ext cx="87787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更新料　有無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2333026C-ACCC-A188-BEFC-693DC3153137}"/>
              </a:ext>
            </a:extLst>
          </p:cNvPr>
          <p:cNvSpPr txBox="1"/>
          <p:nvPr/>
        </p:nvSpPr>
        <p:spPr>
          <a:xfrm>
            <a:off x="3139632" y="760741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更新料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54C0E396-A2A7-8ED7-C093-AC65A4A6E3FE}"/>
              </a:ext>
            </a:extLst>
          </p:cNvPr>
          <p:cNvSpPr txBox="1"/>
          <p:nvPr/>
        </p:nvSpPr>
        <p:spPr>
          <a:xfrm>
            <a:off x="2071510" y="5705048"/>
            <a:ext cx="97307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契約期間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8" name="object 5">
            <a:extLst>
              <a:ext uri="{FF2B5EF4-FFF2-40B4-BE49-F238E27FC236}">
                <a16:creationId xmlns:a16="http://schemas.microsoft.com/office/drawing/2014/main" id="{77A12C08-0009-E42D-EB05-02D9BBB577E7}"/>
              </a:ext>
            </a:extLst>
          </p:cNvPr>
          <p:cNvSpPr txBox="1"/>
          <p:nvPr/>
        </p:nvSpPr>
        <p:spPr>
          <a:xfrm>
            <a:off x="3481830" y="898612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エアコン有無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9" name="object 5">
            <a:extLst>
              <a:ext uri="{FF2B5EF4-FFF2-40B4-BE49-F238E27FC236}">
                <a16:creationId xmlns:a16="http://schemas.microsoft.com/office/drawing/2014/main" id="{0B707896-2977-126A-09D6-4AD4CDA78A3E}"/>
              </a:ext>
            </a:extLst>
          </p:cNvPr>
          <p:cNvSpPr txBox="1"/>
          <p:nvPr/>
        </p:nvSpPr>
        <p:spPr>
          <a:xfrm>
            <a:off x="4489790" y="8986127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エアコン状況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0" name="object 5">
            <a:extLst>
              <a:ext uri="{FF2B5EF4-FFF2-40B4-BE49-F238E27FC236}">
                <a16:creationId xmlns:a16="http://schemas.microsoft.com/office/drawing/2014/main" id="{C94D6346-A24C-A7CA-B1B0-DC8A1B5B6EC7}"/>
              </a:ext>
            </a:extLst>
          </p:cNvPr>
          <p:cNvSpPr txBox="1"/>
          <p:nvPr/>
        </p:nvSpPr>
        <p:spPr>
          <a:xfrm>
            <a:off x="5557979" y="895476"/>
            <a:ext cx="5334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分離要件</a:t>
            </a:r>
            <a:endParaRPr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0BEEFCFF-17B1-E0D0-553D-DD3EEE833AFC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A36F201B-1AE8-8E17-5F54-2E916D847862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8F375394-05D1-8960-5533-B21400940D0F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A9987D4E-F675-497C-A5E1-C616DB1BE3F2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F4DC9BDE-1488-A6C6-51DD-6A0D319058C0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91564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6" name="表 85">
            <a:extLst>
              <a:ext uri="{FF2B5EF4-FFF2-40B4-BE49-F238E27FC236}">
                <a16:creationId xmlns:a16="http://schemas.microsoft.com/office/drawing/2014/main" id="{6D4745FD-3E11-7F1B-DA95-64580C4F444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1186857"/>
              </p:ext>
            </p:extLst>
          </p:nvPr>
        </p:nvGraphicFramePr>
        <p:xfrm>
          <a:off x="416421" y="8060635"/>
          <a:ext cx="6811171" cy="210492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161">
                  <a:extLst>
                    <a:ext uri="{9D8B030D-6E8A-4147-A177-3AD203B41FA5}">
                      <a16:colId xmlns:a16="http://schemas.microsoft.com/office/drawing/2014/main" val="2279210267"/>
                    </a:ext>
                  </a:extLst>
                </a:gridCol>
                <a:gridCol w="787688">
                  <a:extLst>
                    <a:ext uri="{9D8B030D-6E8A-4147-A177-3AD203B41FA5}">
                      <a16:colId xmlns:a16="http://schemas.microsoft.com/office/drawing/2014/main" val="3441980773"/>
                    </a:ext>
                  </a:extLst>
                </a:gridCol>
                <a:gridCol w="760000">
                  <a:extLst>
                    <a:ext uri="{9D8B030D-6E8A-4147-A177-3AD203B41FA5}">
                      <a16:colId xmlns:a16="http://schemas.microsoft.com/office/drawing/2014/main" val="1045268656"/>
                    </a:ext>
                  </a:extLst>
                </a:gridCol>
                <a:gridCol w="640227">
                  <a:extLst>
                    <a:ext uri="{9D8B030D-6E8A-4147-A177-3AD203B41FA5}">
                      <a16:colId xmlns:a16="http://schemas.microsoft.com/office/drawing/2014/main" val="2319188728"/>
                    </a:ext>
                  </a:extLst>
                </a:gridCol>
                <a:gridCol w="1028701">
                  <a:extLst>
                    <a:ext uri="{9D8B030D-6E8A-4147-A177-3AD203B41FA5}">
                      <a16:colId xmlns:a16="http://schemas.microsoft.com/office/drawing/2014/main" val="1230779913"/>
                    </a:ext>
                  </a:extLst>
                </a:gridCol>
                <a:gridCol w="762562">
                  <a:extLst>
                    <a:ext uri="{9D8B030D-6E8A-4147-A177-3AD203B41FA5}">
                      <a16:colId xmlns:a16="http://schemas.microsoft.com/office/drawing/2014/main" val="2065971381"/>
                    </a:ext>
                  </a:extLst>
                </a:gridCol>
                <a:gridCol w="951939">
                  <a:extLst>
                    <a:ext uri="{9D8B030D-6E8A-4147-A177-3AD203B41FA5}">
                      <a16:colId xmlns:a16="http://schemas.microsoft.com/office/drawing/2014/main" val="1527120465"/>
                    </a:ext>
                  </a:extLst>
                </a:gridCol>
                <a:gridCol w="1677893">
                  <a:extLst>
                    <a:ext uri="{9D8B030D-6E8A-4147-A177-3AD203B41FA5}">
                      <a16:colId xmlns:a16="http://schemas.microsoft.com/office/drawing/2014/main" val="2506782050"/>
                    </a:ext>
                  </a:extLst>
                </a:gridCol>
              </a:tblGrid>
              <a:tr h="304921">
                <a:tc rowSpan="6">
                  <a:txBody>
                    <a:bodyPr/>
                    <a:lstStyle/>
                    <a:p>
                      <a:pPr marL="45720" algn="ctr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その他（　　動産　）　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所有者</a:t>
                      </a: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5016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 algn="ctr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品名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数量</a:t>
                      </a: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時価（見積額）</a:t>
                      </a:r>
                      <a:endParaRPr lang="en-US"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12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HG教科書体"/>
                        </a:rPr>
                        <a:t>保有の可否</a:t>
                      </a:r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</a:rPr>
                        <a:t>処分状況</a:t>
                      </a: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備考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98981818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5775827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62006277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94441205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 algn="ctr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59824769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pPr marL="45720" algn="ctr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 algn="ctr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HG教科書体"/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158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2924047"/>
                  </a:ext>
                </a:extLst>
              </a:tr>
            </a:tbl>
          </a:graphicData>
        </a:graphic>
      </p:graphicFrame>
      <p:graphicFrame>
        <p:nvGraphicFramePr>
          <p:cNvPr id="88" name="表 87">
            <a:extLst>
              <a:ext uri="{FF2B5EF4-FFF2-40B4-BE49-F238E27FC236}">
                <a16:creationId xmlns:a16="http://schemas.microsoft.com/office/drawing/2014/main" id="{3D2A833A-62A7-9862-2A59-AF4766331807}"/>
              </a:ext>
            </a:extLst>
          </p:cNvPr>
          <p:cNvGraphicFramePr>
            <a:graphicFrameLocks noGrp="1"/>
          </p:cNvGraphicFramePr>
          <p:nvPr/>
        </p:nvGraphicFramePr>
        <p:xfrm>
          <a:off x="416421" y="382553"/>
          <a:ext cx="6811171" cy="611935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161">
                  <a:extLst>
                    <a:ext uri="{9D8B030D-6E8A-4147-A177-3AD203B41FA5}">
                      <a16:colId xmlns:a16="http://schemas.microsoft.com/office/drawing/2014/main" val="1464617583"/>
                    </a:ext>
                  </a:extLst>
                </a:gridCol>
                <a:gridCol w="721268">
                  <a:extLst>
                    <a:ext uri="{9D8B030D-6E8A-4147-A177-3AD203B41FA5}">
                      <a16:colId xmlns:a16="http://schemas.microsoft.com/office/drawing/2014/main" val="2351837482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99877764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761269995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228087433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1656361729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2699498796"/>
                    </a:ext>
                  </a:extLst>
                </a:gridCol>
                <a:gridCol w="1191271">
                  <a:extLst>
                    <a:ext uri="{9D8B030D-6E8A-4147-A177-3AD203B41FA5}">
                      <a16:colId xmlns:a16="http://schemas.microsoft.com/office/drawing/2014/main" val="2505966981"/>
                    </a:ext>
                  </a:extLst>
                </a:gridCol>
                <a:gridCol w="657871">
                  <a:extLst>
                    <a:ext uri="{9D8B030D-6E8A-4147-A177-3AD203B41FA5}">
                      <a16:colId xmlns:a16="http://schemas.microsoft.com/office/drawing/2014/main" val="321598081"/>
                    </a:ext>
                  </a:extLst>
                </a:gridCol>
              </a:tblGrid>
              <a:tr h="287354">
                <a:tc rowSpan="5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土地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所有者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</a:pPr>
                      <a:r>
                        <a:rPr lang="ja-JP" altLang="en-US" sz="900" spc="17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所在地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3175" indent="0" algn="ctr">
                        <a:lnSpc>
                          <a:spcPts val="860"/>
                        </a:lnSpc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面積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活用状況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  <a:tabLst>
                          <a:tab pos="64389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建物価格情報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処分状況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96953524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43370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3525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6446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88365185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5121345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86880759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401952"/>
                  </a:ext>
                </a:extLst>
              </a:tr>
              <a:tr h="288000">
                <a:tc rowSpan="4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建物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所有者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</a:pPr>
                      <a:r>
                        <a:rPr lang="ja-JP" altLang="en-US" sz="900" spc="17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所在地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3175" indent="0" algn="ctr">
                        <a:lnSpc>
                          <a:spcPts val="860"/>
                        </a:lnSpc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面積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111125" indent="0" algn="ctr">
                        <a:lnSpc>
                          <a:spcPts val="900"/>
                        </a:lnSpc>
                        <a:tabLst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活用状況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ts val="860"/>
                        </a:lnSpc>
                        <a:tabLst>
                          <a:tab pos="64389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建物価格情報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処分状況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38929516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20543605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10193941"/>
                  </a:ext>
                </a:extLst>
              </a:tr>
              <a:tr h="792000">
                <a:tc vMerge="1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905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78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5082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923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003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7504865"/>
                  </a:ext>
                </a:extLst>
              </a:tr>
            </a:tbl>
          </a:graphicData>
        </a:graphic>
      </p:graphicFrame>
      <p:sp>
        <p:nvSpPr>
          <p:cNvPr id="97" name="object 5">
            <a:extLst>
              <a:ext uri="{FF2B5EF4-FFF2-40B4-BE49-F238E27FC236}">
                <a16:creationId xmlns:a16="http://schemas.microsoft.com/office/drawing/2014/main" id="{E8D9BD5A-9556-99E3-05CC-51A97ECEA581}"/>
              </a:ext>
            </a:extLst>
          </p:cNvPr>
          <p:cNvSpPr txBox="1"/>
          <p:nvPr/>
        </p:nvSpPr>
        <p:spPr>
          <a:xfrm>
            <a:off x="4573320" y="1082378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固定資産税額</a:t>
            </a:r>
            <a:endParaRPr lang="en-US" altLang="ja-JP"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87" name="表 86">
            <a:extLst>
              <a:ext uri="{FF2B5EF4-FFF2-40B4-BE49-F238E27FC236}">
                <a16:creationId xmlns:a16="http://schemas.microsoft.com/office/drawing/2014/main" id="{B330831A-00CA-6136-347C-3998563A2B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4668161"/>
              </p:ext>
            </p:extLst>
          </p:nvPr>
        </p:nvGraphicFramePr>
        <p:xfrm>
          <a:off x="416421" y="6638583"/>
          <a:ext cx="6811171" cy="1216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2161">
                  <a:extLst>
                    <a:ext uri="{9D8B030D-6E8A-4147-A177-3AD203B41FA5}">
                      <a16:colId xmlns:a16="http://schemas.microsoft.com/office/drawing/2014/main" val="1370799759"/>
                    </a:ext>
                  </a:extLst>
                </a:gridCol>
                <a:gridCol w="787688">
                  <a:extLst>
                    <a:ext uri="{9D8B030D-6E8A-4147-A177-3AD203B41FA5}">
                      <a16:colId xmlns:a16="http://schemas.microsoft.com/office/drawing/2014/main" val="2514427467"/>
                    </a:ext>
                  </a:extLst>
                </a:gridCol>
                <a:gridCol w="760000">
                  <a:extLst>
                    <a:ext uri="{9D8B030D-6E8A-4147-A177-3AD203B41FA5}">
                      <a16:colId xmlns:a16="http://schemas.microsoft.com/office/drawing/2014/main" val="3583325650"/>
                    </a:ext>
                  </a:extLst>
                </a:gridCol>
                <a:gridCol w="3174044">
                  <a:extLst>
                    <a:ext uri="{9D8B030D-6E8A-4147-A177-3AD203B41FA5}">
                      <a16:colId xmlns:a16="http://schemas.microsoft.com/office/drawing/2014/main" val="4234098034"/>
                    </a:ext>
                  </a:extLst>
                </a:gridCol>
                <a:gridCol w="888145">
                  <a:extLst>
                    <a:ext uri="{9D8B030D-6E8A-4147-A177-3AD203B41FA5}">
                      <a16:colId xmlns:a16="http://schemas.microsoft.com/office/drawing/2014/main" val="932722464"/>
                    </a:ext>
                  </a:extLst>
                </a:gridCol>
                <a:gridCol w="999133">
                  <a:extLst>
                    <a:ext uri="{9D8B030D-6E8A-4147-A177-3AD203B41FA5}">
                      <a16:colId xmlns:a16="http://schemas.microsoft.com/office/drawing/2014/main" val="500788547"/>
                    </a:ext>
                  </a:extLst>
                </a:gridCol>
              </a:tblGrid>
              <a:tr h="280640">
                <a:tc row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05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 marL="45720">
                        <a:lnSpc>
                          <a:spcPct val="100000"/>
                        </a:lnSpc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借</a:t>
                      </a: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 marL="45720">
                        <a:lnSpc>
                          <a:spcPct val="100000"/>
                        </a:lnSpc>
                        <a:spcBef>
                          <a:spcPts val="58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地</a:t>
                      </a:r>
                    </a:p>
                  </a:txBody>
                  <a:tcPr marL="0" marR="0" marT="190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433705" algn="l"/>
                        </a:tabLst>
                      </a:pP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39115" algn="l"/>
                        </a:tabLst>
                      </a:pPr>
                      <a:r>
                        <a:rPr sz="900" spc="-5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面積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11785">
                        <a:lnSpc>
                          <a:spcPct val="100000"/>
                        </a:lnSpc>
                        <a:spcBef>
                          <a:spcPts val="325"/>
                        </a:spcBef>
                        <a:tabLst>
                          <a:tab pos="659765" algn="l"/>
                          <a:tab pos="1007110" algn="l"/>
                          <a:tab pos="1354455" algn="l"/>
                          <a:tab pos="1701800" algn="l"/>
                          <a:tab pos="2049145" algn="l"/>
                          <a:tab pos="2397125" algn="l"/>
                          <a:tab pos="2744470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有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者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住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所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氏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12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1120" algn="ctr">
                        <a:lnSpc>
                          <a:spcPct val="100000"/>
                        </a:lnSpc>
                        <a:spcBef>
                          <a:spcPts val="325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借地料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127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/>
                        <a:t>備考</a:t>
                      </a: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67495274"/>
                  </a:ext>
                </a:extLst>
              </a:tr>
              <a:tr h="468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7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587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3782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45892004"/>
                  </a:ext>
                </a:extLst>
              </a:tr>
              <a:tr h="468000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1905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39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016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711200" algn="l"/>
                        </a:tabLst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7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587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3782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9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Calibri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22455068"/>
                  </a:ext>
                </a:extLst>
              </a:tr>
            </a:tbl>
          </a:graphicData>
        </a:graphic>
      </p:graphicFrame>
      <p:sp>
        <p:nvSpPr>
          <p:cNvPr id="33" name="object 5">
            <a:extLst>
              <a:ext uri="{FF2B5EF4-FFF2-40B4-BE49-F238E27FC236}">
                <a16:creationId xmlns:a16="http://schemas.microsoft.com/office/drawing/2014/main" id="{48F23464-EE04-34AE-4321-A29D0D8B2FFA}"/>
              </a:ext>
            </a:extLst>
          </p:cNvPr>
          <p:cNvSpPr txBox="1"/>
          <p:nvPr/>
        </p:nvSpPr>
        <p:spPr>
          <a:xfrm>
            <a:off x="414337" y="134179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資産の状況</a:t>
            </a:r>
            <a:endParaRPr sz="11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0" name="object 5">
            <a:extLst>
              <a:ext uri="{FF2B5EF4-FFF2-40B4-BE49-F238E27FC236}">
                <a16:creationId xmlns:a16="http://schemas.microsoft.com/office/drawing/2014/main" id="{2881D094-1D20-80B1-87BB-5501F0B2DED9}"/>
              </a:ext>
            </a:extLst>
          </p:cNvPr>
          <p:cNvSpPr txBox="1"/>
          <p:nvPr/>
        </p:nvSpPr>
        <p:spPr>
          <a:xfrm>
            <a:off x="725984" y="7088496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80E127D5-E5B6-BA7B-AB6C-DE52838D0FBB}"/>
              </a:ext>
            </a:extLst>
          </p:cNvPr>
          <p:cNvSpPr txBox="1"/>
          <p:nvPr/>
        </p:nvSpPr>
        <p:spPr>
          <a:xfrm>
            <a:off x="1561009" y="7088496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面積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5FDDAC24-C910-F0E3-227F-FA07BD27133F}"/>
              </a:ext>
            </a:extLst>
          </p:cNvPr>
          <p:cNvSpPr txBox="1"/>
          <p:nvPr/>
        </p:nvSpPr>
        <p:spPr>
          <a:xfrm>
            <a:off x="2218892" y="7174324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CAE12059-5DE1-65E1-DEAA-F3194E2A5962}"/>
              </a:ext>
            </a:extLst>
          </p:cNvPr>
          <p:cNvSpPr txBox="1"/>
          <p:nvPr/>
        </p:nvSpPr>
        <p:spPr>
          <a:xfrm>
            <a:off x="2215785" y="6975808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郵便番号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4" name="object 5">
            <a:extLst>
              <a:ext uri="{FF2B5EF4-FFF2-40B4-BE49-F238E27FC236}">
                <a16:creationId xmlns:a16="http://schemas.microsoft.com/office/drawing/2014/main" id="{DF7A4FCA-BE79-D363-FAF4-C05A8C95E767}"/>
              </a:ext>
            </a:extLst>
          </p:cNvPr>
          <p:cNvSpPr txBox="1"/>
          <p:nvPr/>
        </p:nvSpPr>
        <p:spPr>
          <a:xfrm>
            <a:off x="3066685" y="6977120"/>
            <a:ext cx="7620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住所</a:t>
            </a:r>
            <a:endParaRPr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80344F5D-623B-7BB5-BA4B-4030B89D3C39}"/>
              </a:ext>
            </a:extLst>
          </p:cNvPr>
          <p:cNvSpPr txBox="1"/>
          <p:nvPr/>
        </p:nvSpPr>
        <p:spPr>
          <a:xfrm>
            <a:off x="5441585" y="709096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借地料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F6ABB71D-EE72-C314-A5E8-7DE8174241DA}"/>
              </a:ext>
            </a:extLst>
          </p:cNvPr>
          <p:cNvSpPr txBox="1"/>
          <p:nvPr/>
        </p:nvSpPr>
        <p:spPr>
          <a:xfrm>
            <a:off x="6393404" y="709096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18549EBF-4699-BF4D-BCEC-D8C644F11450}"/>
              </a:ext>
            </a:extLst>
          </p:cNvPr>
          <p:cNvSpPr txBox="1"/>
          <p:nvPr/>
        </p:nvSpPr>
        <p:spPr>
          <a:xfrm>
            <a:off x="1515321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品名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8" name="object 5">
            <a:extLst>
              <a:ext uri="{FF2B5EF4-FFF2-40B4-BE49-F238E27FC236}">
                <a16:creationId xmlns:a16="http://schemas.microsoft.com/office/drawing/2014/main" id="{14829AEF-33CD-B996-D265-3593CFC2286B}"/>
              </a:ext>
            </a:extLst>
          </p:cNvPr>
          <p:cNvSpPr txBox="1"/>
          <p:nvPr/>
        </p:nvSpPr>
        <p:spPr>
          <a:xfrm>
            <a:off x="2215785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数量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9" name="object 5">
            <a:extLst>
              <a:ext uri="{FF2B5EF4-FFF2-40B4-BE49-F238E27FC236}">
                <a16:creationId xmlns:a16="http://schemas.microsoft.com/office/drawing/2014/main" id="{88857963-5009-DF8B-2DD2-5DAB49752105}"/>
              </a:ext>
            </a:extLst>
          </p:cNvPr>
          <p:cNvSpPr txBox="1"/>
          <p:nvPr/>
        </p:nvSpPr>
        <p:spPr>
          <a:xfrm>
            <a:off x="3010954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時価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0" name="object 5">
            <a:extLst>
              <a:ext uri="{FF2B5EF4-FFF2-40B4-BE49-F238E27FC236}">
                <a16:creationId xmlns:a16="http://schemas.microsoft.com/office/drawing/2014/main" id="{32D5541B-3C4F-61CF-4593-DFF1EEE49F2B}"/>
              </a:ext>
            </a:extLst>
          </p:cNvPr>
          <p:cNvSpPr txBox="1"/>
          <p:nvPr/>
        </p:nvSpPr>
        <p:spPr>
          <a:xfrm>
            <a:off x="3869771" y="8486848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保有の可否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1" name="object 5">
            <a:extLst>
              <a:ext uri="{FF2B5EF4-FFF2-40B4-BE49-F238E27FC236}">
                <a16:creationId xmlns:a16="http://schemas.microsoft.com/office/drawing/2014/main" id="{2D095FF4-62DE-04BB-0424-EF0BC8034897}"/>
              </a:ext>
            </a:extLst>
          </p:cNvPr>
          <p:cNvSpPr txBox="1"/>
          <p:nvPr/>
        </p:nvSpPr>
        <p:spPr>
          <a:xfrm>
            <a:off x="5923505" y="8471459"/>
            <a:ext cx="81279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3" name="object 5">
            <a:extLst>
              <a:ext uri="{FF2B5EF4-FFF2-40B4-BE49-F238E27FC236}">
                <a16:creationId xmlns:a16="http://schemas.microsoft.com/office/drawing/2014/main" id="{2A384272-4714-01A9-DE8F-45B859CAAE51}"/>
              </a:ext>
            </a:extLst>
          </p:cNvPr>
          <p:cNvSpPr txBox="1"/>
          <p:nvPr/>
        </p:nvSpPr>
        <p:spPr>
          <a:xfrm>
            <a:off x="745776" y="8471459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所有者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5" name="object 5">
            <a:extLst>
              <a:ext uri="{FF2B5EF4-FFF2-40B4-BE49-F238E27FC236}">
                <a16:creationId xmlns:a16="http://schemas.microsoft.com/office/drawing/2014/main" id="{D6AC4B69-6FED-4191-1970-D65EF8F3A816}"/>
              </a:ext>
            </a:extLst>
          </p:cNvPr>
          <p:cNvSpPr txBox="1"/>
          <p:nvPr/>
        </p:nvSpPr>
        <p:spPr>
          <a:xfrm>
            <a:off x="4743242" y="8486848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9" name="object 5">
            <a:extLst>
              <a:ext uri="{FF2B5EF4-FFF2-40B4-BE49-F238E27FC236}">
                <a16:creationId xmlns:a16="http://schemas.microsoft.com/office/drawing/2014/main" id="{24E5A312-417A-AEE3-5893-84ACD7146301}"/>
              </a:ext>
            </a:extLst>
          </p:cNvPr>
          <p:cNvSpPr txBox="1"/>
          <p:nvPr/>
        </p:nvSpPr>
        <p:spPr>
          <a:xfrm>
            <a:off x="2448969" y="956397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0" name="object 5">
            <a:extLst>
              <a:ext uri="{FF2B5EF4-FFF2-40B4-BE49-F238E27FC236}">
                <a16:creationId xmlns:a16="http://schemas.microsoft.com/office/drawing/2014/main" id="{D21C4F25-618E-6B23-E54E-9CF4A1839D08}"/>
              </a:ext>
            </a:extLst>
          </p:cNvPr>
          <p:cNvSpPr txBox="1"/>
          <p:nvPr/>
        </p:nvSpPr>
        <p:spPr>
          <a:xfrm>
            <a:off x="3091141" y="956397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面積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1" name="object 5">
            <a:extLst>
              <a:ext uri="{FF2B5EF4-FFF2-40B4-BE49-F238E27FC236}">
                <a16:creationId xmlns:a16="http://schemas.microsoft.com/office/drawing/2014/main" id="{001E9977-3631-36D2-E4DD-779F3167627F}"/>
              </a:ext>
            </a:extLst>
          </p:cNvPr>
          <p:cNvSpPr txBox="1"/>
          <p:nvPr/>
        </p:nvSpPr>
        <p:spPr>
          <a:xfrm>
            <a:off x="3802263" y="956397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活用状況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2" name="object 5">
            <a:extLst>
              <a:ext uri="{FF2B5EF4-FFF2-40B4-BE49-F238E27FC236}">
                <a16:creationId xmlns:a16="http://schemas.microsoft.com/office/drawing/2014/main" id="{5BBC9943-6CD7-B6EC-3AF6-D68BED71E8DF}"/>
              </a:ext>
            </a:extLst>
          </p:cNvPr>
          <p:cNvSpPr txBox="1"/>
          <p:nvPr/>
        </p:nvSpPr>
        <p:spPr>
          <a:xfrm>
            <a:off x="640523" y="943187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所有者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5" name="object 5">
            <a:extLst>
              <a:ext uri="{FF2B5EF4-FFF2-40B4-BE49-F238E27FC236}">
                <a16:creationId xmlns:a16="http://schemas.microsoft.com/office/drawing/2014/main" id="{4DD54863-B184-6CC9-2E7F-D4C24B2B556F}"/>
              </a:ext>
            </a:extLst>
          </p:cNvPr>
          <p:cNvSpPr txBox="1"/>
          <p:nvPr/>
        </p:nvSpPr>
        <p:spPr>
          <a:xfrm>
            <a:off x="1534251" y="943187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所在地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6" name="object 5">
            <a:extLst>
              <a:ext uri="{FF2B5EF4-FFF2-40B4-BE49-F238E27FC236}">
                <a16:creationId xmlns:a16="http://schemas.microsoft.com/office/drawing/2014/main" id="{DA0489D8-C18E-C47D-8DB1-A5CA00A255E0}"/>
              </a:ext>
            </a:extLst>
          </p:cNvPr>
          <p:cNvSpPr txBox="1"/>
          <p:nvPr/>
        </p:nvSpPr>
        <p:spPr>
          <a:xfrm>
            <a:off x="4579940" y="726769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8" name="object 5">
            <a:extLst>
              <a:ext uri="{FF2B5EF4-FFF2-40B4-BE49-F238E27FC236}">
                <a16:creationId xmlns:a16="http://schemas.microsoft.com/office/drawing/2014/main" id="{73D0440A-C17D-00A2-C7BD-0E542C8794F3}"/>
              </a:ext>
            </a:extLst>
          </p:cNvPr>
          <p:cNvSpPr txBox="1"/>
          <p:nvPr/>
        </p:nvSpPr>
        <p:spPr>
          <a:xfrm>
            <a:off x="4573320" y="1264058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時価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9" name="object 5">
            <a:extLst>
              <a:ext uri="{FF2B5EF4-FFF2-40B4-BE49-F238E27FC236}">
                <a16:creationId xmlns:a16="http://schemas.microsoft.com/office/drawing/2014/main" id="{9009CBB7-EE73-EDAD-7ADB-DB208C829530}"/>
              </a:ext>
            </a:extLst>
          </p:cNvPr>
          <p:cNvSpPr txBox="1"/>
          <p:nvPr/>
        </p:nvSpPr>
        <p:spPr>
          <a:xfrm>
            <a:off x="6653491" y="903024"/>
            <a:ext cx="49299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0" name="object 5">
            <a:extLst>
              <a:ext uri="{FF2B5EF4-FFF2-40B4-BE49-F238E27FC236}">
                <a16:creationId xmlns:a16="http://schemas.microsoft.com/office/drawing/2014/main" id="{71D2DC43-8EF6-8182-899F-1D98F40D9E56}"/>
              </a:ext>
            </a:extLst>
          </p:cNvPr>
          <p:cNvSpPr txBox="1"/>
          <p:nvPr/>
        </p:nvSpPr>
        <p:spPr>
          <a:xfrm>
            <a:off x="5636272" y="920848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1" name="object 5">
            <a:extLst>
              <a:ext uri="{FF2B5EF4-FFF2-40B4-BE49-F238E27FC236}">
                <a16:creationId xmlns:a16="http://schemas.microsoft.com/office/drawing/2014/main" id="{337A44FF-ED9D-C1FB-CC72-828164E229BD}"/>
              </a:ext>
            </a:extLst>
          </p:cNvPr>
          <p:cNvSpPr txBox="1"/>
          <p:nvPr/>
        </p:nvSpPr>
        <p:spPr>
          <a:xfrm>
            <a:off x="5636272" y="724530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処分要否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2" name="object 5">
            <a:extLst>
              <a:ext uri="{FF2B5EF4-FFF2-40B4-BE49-F238E27FC236}">
                <a16:creationId xmlns:a16="http://schemas.microsoft.com/office/drawing/2014/main" id="{7D890396-6359-BBBE-6704-396CBA5CC0A7}"/>
              </a:ext>
            </a:extLst>
          </p:cNvPr>
          <p:cNvSpPr txBox="1"/>
          <p:nvPr/>
        </p:nvSpPr>
        <p:spPr>
          <a:xfrm>
            <a:off x="2448969" y="4396493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3" name="object 5">
            <a:extLst>
              <a:ext uri="{FF2B5EF4-FFF2-40B4-BE49-F238E27FC236}">
                <a16:creationId xmlns:a16="http://schemas.microsoft.com/office/drawing/2014/main" id="{89D3B215-FD9E-B1F5-87D0-2CDC0A72E3D6}"/>
              </a:ext>
            </a:extLst>
          </p:cNvPr>
          <p:cNvSpPr txBox="1"/>
          <p:nvPr/>
        </p:nvSpPr>
        <p:spPr>
          <a:xfrm>
            <a:off x="3091141" y="4396493"/>
            <a:ext cx="53545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面積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4" name="object 5">
            <a:extLst>
              <a:ext uri="{FF2B5EF4-FFF2-40B4-BE49-F238E27FC236}">
                <a16:creationId xmlns:a16="http://schemas.microsoft.com/office/drawing/2014/main" id="{DFAB7217-4C4E-F95E-DB42-679351ECEB24}"/>
              </a:ext>
            </a:extLst>
          </p:cNvPr>
          <p:cNvSpPr txBox="1"/>
          <p:nvPr/>
        </p:nvSpPr>
        <p:spPr>
          <a:xfrm>
            <a:off x="3802263" y="439649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活用状況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5" name="object 5">
            <a:extLst>
              <a:ext uri="{FF2B5EF4-FFF2-40B4-BE49-F238E27FC236}">
                <a16:creationId xmlns:a16="http://schemas.microsoft.com/office/drawing/2014/main" id="{CCE720B5-C0B1-D0C0-4449-721A3D5A77BD}"/>
              </a:ext>
            </a:extLst>
          </p:cNvPr>
          <p:cNvSpPr txBox="1"/>
          <p:nvPr/>
        </p:nvSpPr>
        <p:spPr>
          <a:xfrm>
            <a:off x="640523" y="4383283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所有者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6" name="object 5">
            <a:extLst>
              <a:ext uri="{FF2B5EF4-FFF2-40B4-BE49-F238E27FC236}">
                <a16:creationId xmlns:a16="http://schemas.microsoft.com/office/drawing/2014/main" id="{57B083F9-5E9E-0BE9-C231-6FD2CCFE197A}"/>
              </a:ext>
            </a:extLst>
          </p:cNvPr>
          <p:cNvSpPr txBox="1"/>
          <p:nvPr/>
        </p:nvSpPr>
        <p:spPr>
          <a:xfrm>
            <a:off x="1534251" y="4383283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所在地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7" name="object 5">
            <a:extLst>
              <a:ext uri="{FF2B5EF4-FFF2-40B4-BE49-F238E27FC236}">
                <a16:creationId xmlns:a16="http://schemas.microsoft.com/office/drawing/2014/main" id="{D0D0B477-2BC7-0F74-9D19-07408E69328F}"/>
              </a:ext>
            </a:extLst>
          </p:cNvPr>
          <p:cNvSpPr txBox="1"/>
          <p:nvPr/>
        </p:nvSpPr>
        <p:spPr>
          <a:xfrm>
            <a:off x="4587697" y="4172923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8" name="object 5">
            <a:extLst>
              <a:ext uri="{FF2B5EF4-FFF2-40B4-BE49-F238E27FC236}">
                <a16:creationId xmlns:a16="http://schemas.microsoft.com/office/drawing/2014/main" id="{56B57F11-B449-5850-E23D-BFC2D5A1FD36}"/>
              </a:ext>
            </a:extLst>
          </p:cNvPr>
          <p:cNvSpPr txBox="1"/>
          <p:nvPr/>
        </p:nvSpPr>
        <p:spPr>
          <a:xfrm>
            <a:off x="4579940" y="4547907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固定資産税額</a:t>
            </a:r>
            <a:endParaRPr lang="en-US" altLang="ja-JP"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9" name="object 5">
            <a:extLst>
              <a:ext uri="{FF2B5EF4-FFF2-40B4-BE49-F238E27FC236}">
                <a16:creationId xmlns:a16="http://schemas.microsoft.com/office/drawing/2014/main" id="{85B71F00-D412-38F7-FC98-8CF9A8DF0DA2}"/>
              </a:ext>
            </a:extLst>
          </p:cNvPr>
          <p:cNvSpPr txBox="1"/>
          <p:nvPr/>
        </p:nvSpPr>
        <p:spPr>
          <a:xfrm>
            <a:off x="4579940" y="4729587"/>
            <a:ext cx="6858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時価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0" name="object 5">
            <a:extLst>
              <a:ext uri="{FF2B5EF4-FFF2-40B4-BE49-F238E27FC236}">
                <a16:creationId xmlns:a16="http://schemas.microsoft.com/office/drawing/2014/main" id="{F9E9E936-1B62-98B4-2F89-8AA1E623BEB7}"/>
              </a:ext>
            </a:extLst>
          </p:cNvPr>
          <p:cNvSpPr txBox="1"/>
          <p:nvPr/>
        </p:nvSpPr>
        <p:spPr>
          <a:xfrm>
            <a:off x="6653491" y="4396493"/>
            <a:ext cx="492997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1" name="object 5">
            <a:extLst>
              <a:ext uri="{FF2B5EF4-FFF2-40B4-BE49-F238E27FC236}">
                <a16:creationId xmlns:a16="http://schemas.microsoft.com/office/drawing/2014/main" id="{BDED987E-CF05-76EB-176F-F366033D7758}"/>
              </a:ext>
            </a:extLst>
          </p:cNvPr>
          <p:cNvSpPr txBox="1"/>
          <p:nvPr/>
        </p:nvSpPr>
        <p:spPr>
          <a:xfrm>
            <a:off x="5656002" y="4369991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2" name="object 5">
            <a:extLst>
              <a:ext uri="{FF2B5EF4-FFF2-40B4-BE49-F238E27FC236}">
                <a16:creationId xmlns:a16="http://schemas.microsoft.com/office/drawing/2014/main" id="{B103055B-15D1-02E1-657F-61BEC6EE6D0A}"/>
              </a:ext>
            </a:extLst>
          </p:cNvPr>
          <p:cNvSpPr txBox="1"/>
          <p:nvPr/>
        </p:nvSpPr>
        <p:spPr>
          <a:xfrm>
            <a:off x="5656002" y="4177642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処分要否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3" name="object 5">
            <a:extLst>
              <a:ext uri="{FF2B5EF4-FFF2-40B4-BE49-F238E27FC236}">
                <a16:creationId xmlns:a16="http://schemas.microsoft.com/office/drawing/2014/main" id="{C1993B88-E8FD-73BA-8F88-BDA324A4DE52}"/>
              </a:ext>
            </a:extLst>
          </p:cNvPr>
          <p:cNvSpPr txBox="1"/>
          <p:nvPr/>
        </p:nvSpPr>
        <p:spPr>
          <a:xfrm>
            <a:off x="4623510" y="910259"/>
            <a:ext cx="58542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課税評価年度</a:t>
            </a:r>
            <a:endParaRPr lang="en-US" altLang="ja-JP"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4" name="object 5">
            <a:extLst>
              <a:ext uri="{FF2B5EF4-FFF2-40B4-BE49-F238E27FC236}">
                <a16:creationId xmlns:a16="http://schemas.microsoft.com/office/drawing/2014/main" id="{5BD8CD9E-5BA0-8422-3337-067D4A754E55}"/>
              </a:ext>
            </a:extLst>
          </p:cNvPr>
          <p:cNvSpPr txBox="1"/>
          <p:nvPr/>
        </p:nvSpPr>
        <p:spPr>
          <a:xfrm>
            <a:off x="4630130" y="4369991"/>
            <a:ext cx="585420" cy="12054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7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課税評価年度</a:t>
            </a:r>
            <a:endParaRPr lang="en-US" altLang="ja-JP" sz="7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5" name="object 5">
            <a:extLst>
              <a:ext uri="{FF2B5EF4-FFF2-40B4-BE49-F238E27FC236}">
                <a16:creationId xmlns:a16="http://schemas.microsoft.com/office/drawing/2014/main" id="{EAB0F354-E2D7-A8F4-AE05-BD7383B92BA1}"/>
              </a:ext>
            </a:extLst>
          </p:cNvPr>
          <p:cNvSpPr txBox="1"/>
          <p:nvPr/>
        </p:nvSpPr>
        <p:spPr>
          <a:xfrm>
            <a:off x="5636272" y="1105244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処分方法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6" name="object 5">
            <a:extLst>
              <a:ext uri="{FF2B5EF4-FFF2-40B4-BE49-F238E27FC236}">
                <a16:creationId xmlns:a16="http://schemas.microsoft.com/office/drawing/2014/main" id="{5DD83FFB-D635-08A8-7BD6-B67B6F2E3D4B}"/>
              </a:ext>
            </a:extLst>
          </p:cNvPr>
          <p:cNvSpPr txBox="1"/>
          <p:nvPr/>
        </p:nvSpPr>
        <p:spPr>
          <a:xfrm>
            <a:off x="5636272" y="1272549"/>
            <a:ext cx="69687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処分年月日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7" name="object 5">
            <a:extLst>
              <a:ext uri="{FF2B5EF4-FFF2-40B4-BE49-F238E27FC236}">
                <a16:creationId xmlns:a16="http://schemas.microsoft.com/office/drawing/2014/main" id="{7F95642E-F8BE-A344-7AAD-FD2CF8F161E1}"/>
              </a:ext>
            </a:extLst>
          </p:cNvPr>
          <p:cNvSpPr txBox="1"/>
          <p:nvPr/>
        </p:nvSpPr>
        <p:spPr>
          <a:xfrm>
            <a:off x="5636272" y="4548585"/>
            <a:ext cx="49299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処分方法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8" name="object 5">
            <a:extLst>
              <a:ext uri="{FF2B5EF4-FFF2-40B4-BE49-F238E27FC236}">
                <a16:creationId xmlns:a16="http://schemas.microsoft.com/office/drawing/2014/main" id="{4CB6F766-6D28-1525-0BB9-083B06ED74BD}"/>
              </a:ext>
            </a:extLst>
          </p:cNvPr>
          <p:cNvSpPr txBox="1"/>
          <p:nvPr/>
        </p:nvSpPr>
        <p:spPr>
          <a:xfrm>
            <a:off x="5636272" y="4715890"/>
            <a:ext cx="69687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処分年月日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24B77779-7CDA-0D6D-405C-682BE302AC02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49CEBCC4-73DF-18B6-1428-F559A64D74CE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CB17CA7A-C2AB-E05A-4863-67FBCEEE36CC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F6AE9052-3678-63EB-E376-9D3148AED60F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FE2085B4-FCB5-B7DF-1ECC-4512BFE07B00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813052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" name="表 18">
            <a:extLst>
              <a:ext uri="{FF2B5EF4-FFF2-40B4-BE49-F238E27FC236}">
                <a16:creationId xmlns:a16="http://schemas.microsoft.com/office/drawing/2014/main" id="{B230A9D7-6D8E-7C6F-A1CA-4BE97874BA5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1567800"/>
              </p:ext>
            </p:extLst>
          </p:nvPr>
        </p:nvGraphicFramePr>
        <p:xfrm>
          <a:off x="365444" y="3927424"/>
          <a:ext cx="6819159" cy="468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35665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2655863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943542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1084089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18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保険金情報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648000"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41204061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保険金情報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12005794"/>
                  </a:ext>
                </a:extLst>
              </a:tr>
              <a:tr h="648000"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86102607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730599307"/>
                  </a:ext>
                </a:extLst>
              </a:tr>
              <a:tr h="50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678007586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保険金情報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4753590"/>
                  </a:ext>
                </a:extLst>
              </a:tr>
              <a:tr h="648000"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8300207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145195855"/>
                  </a:ext>
                </a:extLst>
              </a:tr>
              <a:tr h="50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764996494"/>
                  </a:ext>
                </a:extLst>
              </a:tr>
            </a:tbl>
          </a:graphicData>
        </a:graphic>
      </p:graphicFrame>
      <p:sp>
        <p:nvSpPr>
          <p:cNvPr id="17" name="object 5">
            <a:extLst>
              <a:ext uri="{FF2B5EF4-FFF2-40B4-BE49-F238E27FC236}">
                <a16:creationId xmlns:a16="http://schemas.microsoft.com/office/drawing/2014/main" id="{ECEDBEFD-1A37-6B6D-B560-5FE3D9BC320A}"/>
              </a:ext>
            </a:extLst>
          </p:cNvPr>
          <p:cNvSpPr txBox="1"/>
          <p:nvPr/>
        </p:nvSpPr>
        <p:spPr>
          <a:xfrm>
            <a:off x="365449" y="3724675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生命保険契約状況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535F5427-0143-E426-5800-27806152ED90}"/>
              </a:ext>
            </a:extLst>
          </p:cNvPr>
          <p:cNvSpPr txBox="1"/>
          <p:nvPr/>
        </p:nvSpPr>
        <p:spPr>
          <a:xfrm>
            <a:off x="547690" y="414730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保険会社名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041BB4C2-2558-0C93-5457-26626763FEA3}"/>
              </a:ext>
            </a:extLst>
          </p:cNvPr>
          <p:cNvSpPr txBox="1"/>
          <p:nvPr/>
        </p:nvSpPr>
        <p:spPr>
          <a:xfrm>
            <a:off x="547690" y="4345645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保険種類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F5A210B9-3A72-D0C8-0DA8-82BF1C3E7E9B}"/>
              </a:ext>
            </a:extLst>
          </p:cNvPr>
          <p:cNvSpPr txBox="1"/>
          <p:nvPr/>
        </p:nvSpPr>
        <p:spPr>
          <a:xfrm>
            <a:off x="1420882" y="415861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証券番号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1AED5E7E-827C-A722-E058-B63C165347C1}"/>
              </a:ext>
            </a:extLst>
          </p:cNvPr>
          <p:cNvSpPr txBox="1"/>
          <p:nvPr/>
        </p:nvSpPr>
        <p:spPr>
          <a:xfrm>
            <a:off x="6338276" y="414738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満額保険金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7" name="object 5">
            <a:extLst>
              <a:ext uri="{FF2B5EF4-FFF2-40B4-BE49-F238E27FC236}">
                <a16:creationId xmlns:a16="http://schemas.microsoft.com/office/drawing/2014/main" id="{B4EFE2FD-3192-7D80-E47D-9AC102114F41}"/>
              </a:ext>
            </a:extLst>
          </p:cNvPr>
          <p:cNvSpPr txBox="1"/>
          <p:nvPr/>
        </p:nvSpPr>
        <p:spPr>
          <a:xfrm>
            <a:off x="6338276" y="4345157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入院給付金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C9D5AD50-EE5E-BFB1-4DC3-4E2A07C07BB0}"/>
              </a:ext>
            </a:extLst>
          </p:cNvPr>
          <p:cNvSpPr txBox="1"/>
          <p:nvPr/>
        </p:nvSpPr>
        <p:spPr>
          <a:xfrm>
            <a:off x="6338276" y="454269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解約返戻金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829ECACB-7BFF-CD23-ACF0-05CB49D6A4B0}"/>
              </a:ext>
            </a:extLst>
          </p:cNvPr>
          <p:cNvSpPr txBox="1"/>
          <p:nvPr/>
        </p:nvSpPr>
        <p:spPr>
          <a:xfrm>
            <a:off x="555757" y="4550450"/>
            <a:ext cx="68579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月額保険料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3068332D-5089-C8E6-69F9-70C094F8221B}"/>
              </a:ext>
            </a:extLst>
          </p:cNvPr>
          <p:cNvSpPr txBox="1"/>
          <p:nvPr/>
        </p:nvSpPr>
        <p:spPr>
          <a:xfrm>
            <a:off x="2178745" y="454872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満期日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731062DA-F09C-A08F-2452-09080A557136}"/>
              </a:ext>
            </a:extLst>
          </p:cNvPr>
          <p:cNvSpPr txBox="1"/>
          <p:nvPr/>
        </p:nvSpPr>
        <p:spPr>
          <a:xfrm>
            <a:off x="1371455" y="454872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契約日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A05F8AE1-557B-3745-D14D-6C48D73361BD}"/>
              </a:ext>
            </a:extLst>
          </p:cNvPr>
          <p:cNvSpPr txBox="1"/>
          <p:nvPr/>
        </p:nvSpPr>
        <p:spPr>
          <a:xfrm>
            <a:off x="5301716" y="436069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被保険者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B82CF956-6DB2-239B-F9A5-4950A751F6CC}"/>
              </a:ext>
            </a:extLst>
          </p:cNvPr>
          <p:cNvSpPr txBox="1"/>
          <p:nvPr/>
        </p:nvSpPr>
        <p:spPr>
          <a:xfrm>
            <a:off x="5301716" y="4554575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保険金受取人</a:t>
            </a:r>
            <a:endParaRPr lang="en-US" altLang="ja-JP" sz="8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BA374B3C-667C-5627-F88B-E1F1E7EF0FE2}"/>
              </a:ext>
            </a:extLst>
          </p:cNvPr>
          <p:cNvSpPr txBox="1"/>
          <p:nvPr/>
        </p:nvSpPr>
        <p:spPr>
          <a:xfrm>
            <a:off x="5301716" y="4166807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契約者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9" name="object 5">
            <a:extLst>
              <a:ext uri="{FF2B5EF4-FFF2-40B4-BE49-F238E27FC236}">
                <a16:creationId xmlns:a16="http://schemas.microsoft.com/office/drawing/2014/main" id="{9A7DA4CE-81F6-E3E8-38F8-8712E0BADECC}"/>
              </a:ext>
            </a:extLst>
          </p:cNvPr>
          <p:cNvSpPr txBox="1"/>
          <p:nvPr/>
        </p:nvSpPr>
        <p:spPr>
          <a:xfrm>
            <a:off x="1420882" y="4360166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保険内容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8832F89A-49D0-10FB-EC21-56B3606F05DB}"/>
              </a:ext>
            </a:extLst>
          </p:cNvPr>
          <p:cNvSpPr txBox="1"/>
          <p:nvPr/>
        </p:nvSpPr>
        <p:spPr>
          <a:xfrm>
            <a:off x="508629" y="5051536"/>
            <a:ext cx="61326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48957ABF-94EA-C4F9-2CEA-39C7FFD5A7F2}"/>
              </a:ext>
            </a:extLst>
          </p:cNvPr>
          <p:cNvSpPr txBox="1"/>
          <p:nvPr/>
        </p:nvSpPr>
        <p:spPr>
          <a:xfrm>
            <a:off x="3339852" y="5078670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保有可否理由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970BD427-F0DF-3C2A-53FD-451033D8676C}"/>
              </a:ext>
            </a:extLst>
          </p:cNvPr>
          <p:cNvSpPr txBox="1"/>
          <p:nvPr/>
        </p:nvSpPr>
        <p:spPr>
          <a:xfrm>
            <a:off x="5739052" y="5086685"/>
            <a:ext cx="95687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6B75AC54-1C92-557B-B4A0-379F1D18A942}"/>
              </a:ext>
            </a:extLst>
          </p:cNvPr>
          <p:cNvGraphicFramePr>
            <a:graphicFrameLocks noGrp="1"/>
          </p:cNvGraphicFramePr>
          <p:nvPr/>
        </p:nvGraphicFramePr>
        <p:xfrm>
          <a:off x="358990" y="9004300"/>
          <a:ext cx="6832059" cy="11148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18127">
                  <a:extLst>
                    <a:ext uri="{9D8B030D-6E8A-4147-A177-3AD203B41FA5}">
                      <a16:colId xmlns:a16="http://schemas.microsoft.com/office/drawing/2014/main" val="4186834383"/>
                    </a:ext>
                  </a:extLst>
                </a:gridCol>
                <a:gridCol w="1437068">
                  <a:extLst>
                    <a:ext uri="{9D8B030D-6E8A-4147-A177-3AD203B41FA5}">
                      <a16:colId xmlns:a16="http://schemas.microsoft.com/office/drawing/2014/main" val="3780789768"/>
                    </a:ext>
                  </a:extLst>
                </a:gridCol>
                <a:gridCol w="292070">
                  <a:extLst>
                    <a:ext uri="{9D8B030D-6E8A-4147-A177-3AD203B41FA5}">
                      <a16:colId xmlns:a16="http://schemas.microsoft.com/office/drawing/2014/main" val="3134992066"/>
                    </a:ext>
                  </a:extLst>
                </a:gridCol>
                <a:gridCol w="880869">
                  <a:extLst>
                    <a:ext uri="{9D8B030D-6E8A-4147-A177-3AD203B41FA5}">
                      <a16:colId xmlns:a16="http://schemas.microsoft.com/office/drawing/2014/main" val="590393111"/>
                    </a:ext>
                  </a:extLst>
                </a:gridCol>
                <a:gridCol w="305376">
                  <a:extLst>
                    <a:ext uri="{9D8B030D-6E8A-4147-A177-3AD203B41FA5}">
                      <a16:colId xmlns:a16="http://schemas.microsoft.com/office/drawing/2014/main" val="381344065"/>
                    </a:ext>
                  </a:extLst>
                </a:gridCol>
                <a:gridCol w="80502">
                  <a:extLst>
                    <a:ext uri="{9D8B030D-6E8A-4147-A177-3AD203B41FA5}">
                      <a16:colId xmlns:a16="http://schemas.microsoft.com/office/drawing/2014/main" val="2872539197"/>
                    </a:ext>
                  </a:extLst>
                </a:gridCol>
                <a:gridCol w="220217">
                  <a:extLst>
                    <a:ext uri="{9D8B030D-6E8A-4147-A177-3AD203B41FA5}">
                      <a16:colId xmlns:a16="http://schemas.microsoft.com/office/drawing/2014/main" val="3496392472"/>
                    </a:ext>
                  </a:extLst>
                </a:gridCol>
                <a:gridCol w="190279">
                  <a:extLst>
                    <a:ext uri="{9D8B030D-6E8A-4147-A177-3AD203B41FA5}">
                      <a16:colId xmlns:a16="http://schemas.microsoft.com/office/drawing/2014/main" val="4214713216"/>
                    </a:ext>
                  </a:extLst>
                </a:gridCol>
                <a:gridCol w="310034">
                  <a:extLst>
                    <a:ext uri="{9D8B030D-6E8A-4147-A177-3AD203B41FA5}">
                      <a16:colId xmlns:a16="http://schemas.microsoft.com/office/drawing/2014/main" val="2911216477"/>
                    </a:ext>
                  </a:extLst>
                </a:gridCol>
                <a:gridCol w="1071148">
                  <a:extLst>
                    <a:ext uri="{9D8B030D-6E8A-4147-A177-3AD203B41FA5}">
                      <a16:colId xmlns:a16="http://schemas.microsoft.com/office/drawing/2014/main" val="1373995537"/>
                    </a:ext>
                  </a:extLst>
                </a:gridCol>
                <a:gridCol w="597448">
                  <a:extLst>
                    <a:ext uri="{9D8B030D-6E8A-4147-A177-3AD203B41FA5}">
                      <a16:colId xmlns:a16="http://schemas.microsoft.com/office/drawing/2014/main" val="1673780572"/>
                    </a:ext>
                  </a:extLst>
                </a:gridCol>
                <a:gridCol w="164331">
                  <a:extLst>
                    <a:ext uri="{9D8B030D-6E8A-4147-A177-3AD203B41FA5}">
                      <a16:colId xmlns:a16="http://schemas.microsoft.com/office/drawing/2014/main" val="1582219214"/>
                    </a:ext>
                  </a:extLst>
                </a:gridCol>
                <a:gridCol w="364590">
                  <a:extLst>
                    <a:ext uri="{9D8B030D-6E8A-4147-A177-3AD203B41FA5}">
                      <a16:colId xmlns:a16="http://schemas.microsoft.com/office/drawing/2014/main" val="3315490140"/>
                    </a:ext>
                  </a:extLst>
                </a:gridCol>
              </a:tblGrid>
              <a:tr h="304800">
                <a:tc gridSpan="2">
                  <a:txBody>
                    <a:bodyPr/>
                    <a:lstStyle/>
                    <a:p>
                      <a:pPr marL="626110">
                        <a:lnSpc>
                          <a:spcPct val="100000"/>
                        </a:lnSpc>
                        <a:spcBef>
                          <a:spcPts val="765"/>
                        </a:spcBef>
                        <a:tabLst>
                          <a:tab pos="915669" algn="l"/>
                          <a:tab pos="1205230" algn="l"/>
                          <a:tab pos="1494790" algn="l"/>
                          <a:tab pos="1784350" algn="l"/>
                          <a:tab pos="2073910" algn="l"/>
                        </a:tabLst>
                      </a:pP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自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給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有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無</a:t>
                      </a: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lang="ja-JP" altLang="en-US"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及</a:t>
                      </a: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557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び</a:t>
                      </a: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4150">
                        <a:lnSpc>
                          <a:spcPct val="100000"/>
                        </a:lnSpc>
                        <a:spcBef>
                          <a:spcPts val="765"/>
                        </a:spcBef>
                        <a:tabLst>
                          <a:tab pos="473709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程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度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marL="507365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r>
                        <a:rPr sz="900" spc="-5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贈与の有無、程度及び贈与者名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876783102"/>
                  </a:ext>
                </a:extLst>
              </a:tr>
              <a:tr h="270000"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14870528"/>
                  </a:ext>
                </a:extLst>
              </a:tr>
              <a:tr h="270000">
                <a:tc>
                  <a:txBody>
                    <a:bodyPr/>
                    <a:lstStyle/>
                    <a:p>
                      <a:pPr marL="152400">
                        <a:lnSpc>
                          <a:spcPct val="100000"/>
                        </a:lnSpc>
                        <a:spcBef>
                          <a:spcPts val="765"/>
                        </a:spcBef>
                        <a:tabLst>
                          <a:tab pos="615315" algn="l"/>
                        </a:tabLst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69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8826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56107584"/>
                  </a:ext>
                </a:extLst>
              </a:tr>
              <a:tr h="270000">
                <a:tc>
                  <a:txBody>
                    <a:bodyPr/>
                    <a:lstStyle/>
                    <a:p>
                      <a:pPr marL="26797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99390">
                        <a:lnSpc>
                          <a:spcPct val="100000"/>
                        </a:lnSpc>
                        <a:spcBef>
                          <a:spcPts val="7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97155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3175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21846132"/>
                  </a:ext>
                </a:extLst>
              </a:tr>
            </a:tbl>
          </a:graphicData>
        </a:graphic>
      </p:graphicFrame>
      <p:sp>
        <p:nvSpPr>
          <p:cNvPr id="5" name="object 5">
            <a:extLst>
              <a:ext uri="{FF2B5EF4-FFF2-40B4-BE49-F238E27FC236}">
                <a16:creationId xmlns:a16="http://schemas.microsoft.com/office/drawing/2014/main" id="{97D3E5D4-C89C-4EA9-BF8A-FB7C7E29D7F8}"/>
              </a:ext>
            </a:extLst>
          </p:cNvPr>
          <p:cNvSpPr txBox="1"/>
          <p:nvPr/>
        </p:nvSpPr>
        <p:spPr>
          <a:xfrm>
            <a:off x="365443" y="8779596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自給・贈与の状況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E9303C18-7F65-CC2E-B75B-FB7C5E0A3F24}"/>
              </a:ext>
            </a:extLst>
          </p:cNvPr>
          <p:cNvSpPr txBox="1"/>
          <p:nvPr/>
        </p:nvSpPr>
        <p:spPr>
          <a:xfrm>
            <a:off x="489078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自給品目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759179F3-8253-84A4-00BD-8D37ADBB8F69}"/>
              </a:ext>
            </a:extLst>
          </p:cNvPr>
          <p:cNvSpPr txBox="1"/>
          <p:nvPr/>
        </p:nvSpPr>
        <p:spPr>
          <a:xfrm>
            <a:off x="1356807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自給有無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9EF80C90-7305-1384-1B96-B497C565E364}"/>
              </a:ext>
            </a:extLst>
          </p:cNvPr>
          <p:cNvSpPr txBox="1"/>
          <p:nvPr/>
        </p:nvSpPr>
        <p:spPr>
          <a:xfrm>
            <a:off x="2156907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自給程度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B925882C-DFEB-B9FE-7B27-E976E296DEBA}"/>
              </a:ext>
            </a:extLst>
          </p:cNvPr>
          <p:cNvSpPr txBox="1"/>
          <p:nvPr/>
        </p:nvSpPr>
        <p:spPr>
          <a:xfrm>
            <a:off x="4337369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贈与有無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C5198C55-5109-BDBE-4BD9-7643B727F09E}"/>
              </a:ext>
            </a:extLst>
          </p:cNvPr>
          <p:cNvSpPr txBox="1"/>
          <p:nvPr/>
        </p:nvSpPr>
        <p:spPr>
          <a:xfrm>
            <a:off x="6415787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贈与者氏名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1" name="object 5">
            <a:extLst>
              <a:ext uri="{FF2B5EF4-FFF2-40B4-BE49-F238E27FC236}">
                <a16:creationId xmlns:a16="http://schemas.microsoft.com/office/drawing/2014/main" id="{8C68CFF5-0CB5-1C82-DCCC-9181B724339C}"/>
              </a:ext>
            </a:extLst>
          </p:cNvPr>
          <p:cNvSpPr txBox="1"/>
          <p:nvPr/>
        </p:nvSpPr>
        <p:spPr>
          <a:xfrm>
            <a:off x="5254885" y="935797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贈与程度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50DA17B7-74EA-BD93-C3D9-9F9DDF0C3C89}"/>
              </a:ext>
            </a:extLst>
          </p:cNvPr>
          <p:cNvSpPr txBox="1"/>
          <p:nvPr/>
        </p:nvSpPr>
        <p:spPr>
          <a:xfrm>
            <a:off x="1241556" y="5055138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4E172C06-88DA-7F2D-A989-06FEC0C802A2}"/>
              </a:ext>
            </a:extLst>
          </p:cNvPr>
          <p:cNvSpPr txBox="1"/>
          <p:nvPr/>
        </p:nvSpPr>
        <p:spPr>
          <a:xfrm>
            <a:off x="508123" y="5267204"/>
            <a:ext cx="61326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解約状況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37" name="表 18">
            <a:extLst>
              <a:ext uri="{FF2B5EF4-FFF2-40B4-BE49-F238E27FC236}">
                <a16:creationId xmlns:a16="http://schemas.microsoft.com/office/drawing/2014/main" id="{D0639AA5-4D42-BCEC-0B2E-9F38CA00E3F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456054"/>
              </p:ext>
            </p:extLst>
          </p:nvPr>
        </p:nvGraphicFramePr>
        <p:xfrm>
          <a:off x="358990" y="375678"/>
          <a:ext cx="6825612" cy="32338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3952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1184667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1180543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1220875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自動車情報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使用者・保有者情報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車の状況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処分状況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111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16000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保有可否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8890655"/>
                  </a:ext>
                </a:extLst>
              </a:tr>
              <a:tr h="756000"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25023759"/>
                  </a:ext>
                </a:extLst>
              </a:tr>
              <a:tr h="17522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処分指導の状況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3453281348"/>
                  </a:ext>
                </a:extLst>
              </a:tr>
              <a:tr h="75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88707440"/>
                  </a:ext>
                </a:extLst>
              </a:tr>
            </a:tbl>
          </a:graphicData>
        </a:graphic>
      </p:graphicFrame>
      <p:sp>
        <p:nvSpPr>
          <p:cNvPr id="38" name="object 5">
            <a:extLst>
              <a:ext uri="{FF2B5EF4-FFF2-40B4-BE49-F238E27FC236}">
                <a16:creationId xmlns:a16="http://schemas.microsoft.com/office/drawing/2014/main" id="{7267C54E-4B8B-D62E-F102-DD5F86E2FEC4}"/>
              </a:ext>
            </a:extLst>
          </p:cNvPr>
          <p:cNvSpPr txBox="1"/>
          <p:nvPr/>
        </p:nvSpPr>
        <p:spPr>
          <a:xfrm>
            <a:off x="477371" y="89230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車種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FD1F4DBB-CA3E-237B-09A6-C5E3A0963FB9}"/>
              </a:ext>
            </a:extLst>
          </p:cNvPr>
          <p:cNvSpPr txBox="1"/>
          <p:nvPr/>
        </p:nvSpPr>
        <p:spPr>
          <a:xfrm>
            <a:off x="1305191" y="89722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排気量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2" name="object 5">
            <a:extLst>
              <a:ext uri="{FF2B5EF4-FFF2-40B4-BE49-F238E27FC236}">
                <a16:creationId xmlns:a16="http://schemas.microsoft.com/office/drawing/2014/main" id="{A79B3943-E751-C3BD-4E27-BF25008F2EF7}"/>
              </a:ext>
            </a:extLst>
          </p:cNvPr>
          <p:cNvSpPr txBox="1"/>
          <p:nvPr/>
        </p:nvSpPr>
        <p:spPr>
          <a:xfrm>
            <a:off x="477371" y="1192016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保有場所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3" name="object 5">
            <a:extLst>
              <a:ext uri="{FF2B5EF4-FFF2-40B4-BE49-F238E27FC236}">
                <a16:creationId xmlns:a16="http://schemas.microsoft.com/office/drawing/2014/main" id="{FA530673-AB51-2798-4C9B-73A982FAC7CF}"/>
              </a:ext>
            </a:extLst>
          </p:cNvPr>
          <p:cNvSpPr txBox="1"/>
          <p:nvPr/>
        </p:nvSpPr>
        <p:spPr>
          <a:xfrm>
            <a:off x="5048135" y="101939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車の状況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5" name="object 5">
            <a:extLst>
              <a:ext uri="{FF2B5EF4-FFF2-40B4-BE49-F238E27FC236}">
                <a16:creationId xmlns:a16="http://schemas.microsoft.com/office/drawing/2014/main" id="{B8B4E235-E7F5-23B4-4089-9DE5619DCC27}"/>
              </a:ext>
            </a:extLst>
          </p:cNvPr>
          <p:cNvSpPr txBox="1"/>
          <p:nvPr/>
        </p:nvSpPr>
        <p:spPr>
          <a:xfrm>
            <a:off x="1295404" y="639069"/>
            <a:ext cx="8049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保有開始日日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6" name="object 5">
            <a:extLst>
              <a:ext uri="{FF2B5EF4-FFF2-40B4-BE49-F238E27FC236}">
                <a16:creationId xmlns:a16="http://schemas.microsoft.com/office/drawing/2014/main" id="{DDFC0E3A-730B-253F-840A-3BCC9D703B6F}"/>
              </a:ext>
            </a:extLst>
          </p:cNvPr>
          <p:cNvSpPr txBox="1"/>
          <p:nvPr/>
        </p:nvSpPr>
        <p:spPr>
          <a:xfrm>
            <a:off x="477371" y="639069"/>
            <a:ext cx="74024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確認日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7" name="object 5">
            <a:extLst>
              <a:ext uri="{FF2B5EF4-FFF2-40B4-BE49-F238E27FC236}">
                <a16:creationId xmlns:a16="http://schemas.microsoft.com/office/drawing/2014/main" id="{AB075D5F-C858-DBD3-BFBB-4AB638BEEACF}"/>
              </a:ext>
            </a:extLst>
          </p:cNvPr>
          <p:cNvSpPr txBox="1"/>
          <p:nvPr/>
        </p:nvSpPr>
        <p:spPr>
          <a:xfrm>
            <a:off x="3776337" y="1187355"/>
            <a:ext cx="84738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保有者名義人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8" name="object 5">
            <a:extLst>
              <a:ext uri="{FF2B5EF4-FFF2-40B4-BE49-F238E27FC236}">
                <a16:creationId xmlns:a16="http://schemas.microsoft.com/office/drawing/2014/main" id="{CA326CCB-A303-F9E9-A9E4-8E981E1B7046}"/>
              </a:ext>
            </a:extLst>
          </p:cNvPr>
          <p:cNvSpPr txBox="1"/>
          <p:nvPr/>
        </p:nvSpPr>
        <p:spPr>
          <a:xfrm>
            <a:off x="3776338" y="826759"/>
            <a:ext cx="84738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使用者名義人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1" name="object 5">
            <a:extLst>
              <a:ext uri="{FF2B5EF4-FFF2-40B4-BE49-F238E27FC236}">
                <a16:creationId xmlns:a16="http://schemas.microsoft.com/office/drawing/2014/main" id="{1E911B94-F450-FEAC-8772-25359E934323}"/>
              </a:ext>
            </a:extLst>
          </p:cNvPr>
          <p:cNvSpPr txBox="1"/>
          <p:nvPr/>
        </p:nvSpPr>
        <p:spPr>
          <a:xfrm>
            <a:off x="2100304" y="893538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年式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64" name="object 5">
            <a:extLst>
              <a:ext uri="{FF2B5EF4-FFF2-40B4-BE49-F238E27FC236}">
                <a16:creationId xmlns:a16="http://schemas.microsoft.com/office/drawing/2014/main" id="{B4F2AD65-868C-FDBD-A089-622C3601E298}"/>
              </a:ext>
            </a:extLst>
          </p:cNvPr>
          <p:cNvSpPr txBox="1"/>
          <p:nvPr/>
        </p:nvSpPr>
        <p:spPr>
          <a:xfrm>
            <a:off x="489143" y="1998197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1" name="object 5">
            <a:extLst>
              <a:ext uri="{FF2B5EF4-FFF2-40B4-BE49-F238E27FC236}">
                <a16:creationId xmlns:a16="http://schemas.microsoft.com/office/drawing/2014/main" id="{CC1A7000-D837-030A-8DA1-B90AAF8ED644}"/>
              </a:ext>
            </a:extLst>
          </p:cNvPr>
          <p:cNvSpPr txBox="1"/>
          <p:nvPr/>
        </p:nvSpPr>
        <p:spPr>
          <a:xfrm>
            <a:off x="477371" y="2253819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保有要否理由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2" name="object 5">
            <a:extLst>
              <a:ext uri="{FF2B5EF4-FFF2-40B4-BE49-F238E27FC236}">
                <a16:creationId xmlns:a16="http://schemas.microsoft.com/office/drawing/2014/main" id="{4BF37959-10FD-2F49-4786-2C839606FD4D}"/>
              </a:ext>
            </a:extLst>
          </p:cNvPr>
          <p:cNvSpPr txBox="1"/>
          <p:nvPr/>
        </p:nvSpPr>
        <p:spPr>
          <a:xfrm>
            <a:off x="4912526" y="3175781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8" name="object 5">
            <a:extLst>
              <a:ext uri="{FF2B5EF4-FFF2-40B4-BE49-F238E27FC236}">
                <a16:creationId xmlns:a16="http://schemas.microsoft.com/office/drawing/2014/main" id="{92E8D4AE-9487-A3C2-3EDB-E6370886EE00}"/>
              </a:ext>
            </a:extLst>
          </p:cNvPr>
          <p:cNvSpPr txBox="1"/>
          <p:nvPr/>
        </p:nvSpPr>
        <p:spPr>
          <a:xfrm>
            <a:off x="464063" y="144471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保有形態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9" name="object 5">
            <a:extLst>
              <a:ext uri="{FF2B5EF4-FFF2-40B4-BE49-F238E27FC236}">
                <a16:creationId xmlns:a16="http://schemas.microsoft.com/office/drawing/2014/main" id="{BC3527B6-A7A5-CF2B-7BFD-55532D6E2678}"/>
              </a:ext>
            </a:extLst>
          </p:cNvPr>
          <p:cNvSpPr txBox="1"/>
          <p:nvPr/>
        </p:nvSpPr>
        <p:spPr>
          <a:xfrm>
            <a:off x="1573311" y="2012528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保有可否年月日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0" name="object 5">
            <a:extLst>
              <a:ext uri="{FF2B5EF4-FFF2-40B4-BE49-F238E27FC236}">
                <a16:creationId xmlns:a16="http://schemas.microsoft.com/office/drawing/2014/main" id="{9CBB841C-EA9A-BBBA-BBAB-E5BC3D74CB10}"/>
              </a:ext>
            </a:extLst>
          </p:cNvPr>
          <p:cNvSpPr txBox="1"/>
          <p:nvPr/>
        </p:nvSpPr>
        <p:spPr>
          <a:xfrm>
            <a:off x="1520951" y="3263228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処分指導の状況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1" name="object 5">
            <a:extLst>
              <a:ext uri="{FF2B5EF4-FFF2-40B4-BE49-F238E27FC236}">
                <a16:creationId xmlns:a16="http://schemas.microsoft.com/office/drawing/2014/main" id="{2E4B5868-A5C9-F09B-0137-EB33C79488D5}"/>
              </a:ext>
            </a:extLst>
          </p:cNvPr>
          <p:cNvSpPr txBox="1"/>
          <p:nvPr/>
        </p:nvSpPr>
        <p:spPr>
          <a:xfrm>
            <a:off x="1531730" y="3036379"/>
            <a:ext cx="943256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文書指示日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2" name="object 5">
            <a:extLst>
              <a:ext uri="{FF2B5EF4-FFF2-40B4-BE49-F238E27FC236}">
                <a16:creationId xmlns:a16="http://schemas.microsoft.com/office/drawing/2014/main" id="{411938D2-396B-F408-8E75-6C765179C0BE}"/>
              </a:ext>
            </a:extLst>
          </p:cNvPr>
          <p:cNvSpPr txBox="1"/>
          <p:nvPr/>
        </p:nvSpPr>
        <p:spPr>
          <a:xfrm>
            <a:off x="2679545" y="2012528"/>
            <a:ext cx="1618049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ケース診断会議実施年月日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3" name="object 5">
            <a:extLst>
              <a:ext uri="{FF2B5EF4-FFF2-40B4-BE49-F238E27FC236}">
                <a16:creationId xmlns:a16="http://schemas.microsoft.com/office/drawing/2014/main" id="{BC9E8B39-4060-CF68-3599-8C5B23583D67}"/>
              </a:ext>
            </a:extLst>
          </p:cNvPr>
          <p:cNvSpPr txBox="1"/>
          <p:nvPr/>
        </p:nvSpPr>
        <p:spPr>
          <a:xfrm>
            <a:off x="6248489" y="1010681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処分状況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5" name="object 5">
            <a:extLst>
              <a:ext uri="{FF2B5EF4-FFF2-40B4-BE49-F238E27FC236}">
                <a16:creationId xmlns:a16="http://schemas.microsoft.com/office/drawing/2014/main" id="{E110B603-D19D-C0E7-C05B-CC626070014F}"/>
              </a:ext>
            </a:extLst>
          </p:cNvPr>
          <p:cNvSpPr txBox="1"/>
          <p:nvPr/>
        </p:nvSpPr>
        <p:spPr>
          <a:xfrm>
            <a:off x="2842046" y="89230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ナンバー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86" name="object 5">
            <a:extLst>
              <a:ext uri="{FF2B5EF4-FFF2-40B4-BE49-F238E27FC236}">
                <a16:creationId xmlns:a16="http://schemas.microsoft.com/office/drawing/2014/main" id="{7F4B1283-CCAB-097A-C100-B8F48C7B11FE}"/>
              </a:ext>
            </a:extLst>
          </p:cNvPr>
          <p:cNvSpPr txBox="1"/>
          <p:nvPr/>
        </p:nvSpPr>
        <p:spPr>
          <a:xfrm>
            <a:off x="365449" y="15429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自動車保有状況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9FE9688-6CCE-EE46-784E-A9CB41D2194B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7A2454C5-37F3-E8E3-DAB1-69C807503A95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86EC9BEC-3AC5-A0E8-B320-849B7A856753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8003A2FB-ED4D-941B-E2D1-D5414620608C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E384C859-2ADD-5756-ECA3-FF479271A650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415029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05D8D3C7-9B69-F14B-9A22-1EF151A72CE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5550736"/>
              </p:ext>
            </p:extLst>
          </p:nvPr>
        </p:nvGraphicFramePr>
        <p:xfrm>
          <a:off x="365442" y="3708802"/>
          <a:ext cx="6821207" cy="248475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01986">
                  <a:extLst>
                    <a:ext uri="{9D8B030D-6E8A-4147-A177-3AD203B41FA5}">
                      <a16:colId xmlns:a16="http://schemas.microsoft.com/office/drawing/2014/main" val="1670312272"/>
                    </a:ext>
                  </a:extLst>
                </a:gridCol>
                <a:gridCol w="1160396">
                  <a:extLst>
                    <a:ext uri="{9D8B030D-6E8A-4147-A177-3AD203B41FA5}">
                      <a16:colId xmlns:a16="http://schemas.microsoft.com/office/drawing/2014/main" val="3796486829"/>
                    </a:ext>
                  </a:extLst>
                </a:gridCol>
                <a:gridCol w="483499">
                  <a:extLst>
                    <a:ext uri="{9D8B030D-6E8A-4147-A177-3AD203B41FA5}">
                      <a16:colId xmlns:a16="http://schemas.microsoft.com/office/drawing/2014/main" val="686306602"/>
                    </a:ext>
                  </a:extLst>
                </a:gridCol>
                <a:gridCol w="483499">
                  <a:extLst>
                    <a:ext uri="{9D8B030D-6E8A-4147-A177-3AD203B41FA5}">
                      <a16:colId xmlns:a16="http://schemas.microsoft.com/office/drawing/2014/main" val="2537790433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2787939438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3104006670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3358237993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1284144538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3969058075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1793365579"/>
                    </a:ext>
                  </a:extLst>
                </a:gridCol>
                <a:gridCol w="570261">
                  <a:extLst>
                    <a:ext uri="{9D8B030D-6E8A-4147-A177-3AD203B41FA5}">
                      <a16:colId xmlns:a16="http://schemas.microsoft.com/office/drawing/2014/main" val="871713901"/>
                    </a:ext>
                  </a:extLst>
                </a:gridCol>
              </a:tblGrid>
              <a:tr h="219075"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 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5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sz="900" spc="19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受 給 者 氏 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裁定日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基礎年金番号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r>
                        <a:rPr lang="ja-JP" altLang="en-US" sz="900" spc="-5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当初の認定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pPr marL="25400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認</a:t>
                      </a: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T w="19050">
                      <a:solidFill>
                        <a:srgbClr val="000000"/>
                      </a:solidFill>
                      <a:prstDash val="soli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改定後の認定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rowSpan="2"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終了年月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00627374"/>
                  </a:ext>
                </a:extLst>
              </a:tr>
              <a:tr h="208279"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190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190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5080" marB="0">
                    <a:lnL w="9525">
                      <a:solidFill>
                        <a:srgbClr val="000000"/>
                      </a:solidFill>
                      <a:prstDash val="solid"/>
                    </a:lnL>
                    <a:lnT w="19050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marR="83820" indent="0" algn="ctr">
                        <a:lnSpc>
                          <a:spcPts val="9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受給年月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985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83820" lvl="0" indent="0" algn="ctr" defTabSz="914400" eaLnBrk="1" fontAlgn="auto" latinLnBrk="0" hangingPunct="1">
                        <a:lnSpc>
                          <a:spcPts val="9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  <a:cs typeface="HG教科書体"/>
                        </a:rPr>
                        <a:t>受給年月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年額</a:t>
                      </a:r>
                      <a:endParaRPr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+mn-ea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1778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900" spc="-2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marL="17780" algn="ctr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18840223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marR="8636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09996225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61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8575">
                        <a:lnSpc>
                          <a:spcPct val="1000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3746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marR="86360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699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2711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indent="-635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090" marR="114300" indent="-635" algn="ctr">
                        <a:lnSpc>
                          <a:spcPts val="800"/>
                        </a:lnSpc>
                        <a:spcBef>
                          <a:spcPts val="125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2394305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83122104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9702304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084969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376028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0692050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9740796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48895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444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67310" algn="ctr">
                        <a:lnSpc>
                          <a:spcPct val="100000"/>
                        </a:lnSpc>
                        <a:spcBef>
                          <a:spcPts val="580"/>
                        </a:spcBef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8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6545216"/>
                  </a:ext>
                </a:extLst>
              </a:tr>
            </a:tbl>
          </a:graphicData>
        </a:graphic>
      </p:graphicFrame>
      <p:sp>
        <p:nvSpPr>
          <p:cNvPr id="15" name="object 5">
            <a:extLst>
              <a:ext uri="{FF2B5EF4-FFF2-40B4-BE49-F238E27FC236}">
                <a16:creationId xmlns:a16="http://schemas.microsoft.com/office/drawing/2014/main" id="{0F29A57F-3AE0-ED9E-1CA0-C546DC83E861}"/>
              </a:ext>
            </a:extLst>
          </p:cNvPr>
          <p:cNvSpPr txBox="1"/>
          <p:nvPr/>
        </p:nvSpPr>
        <p:spPr>
          <a:xfrm>
            <a:off x="365443" y="352035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恩給年金等受給状況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18F370CE-39CC-CF49-1145-E4D43E7C2907}"/>
              </a:ext>
            </a:extLst>
          </p:cNvPr>
          <p:cNvSpPr txBox="1"/>
          <p:nvPr/>
        </p:nvSpPr>
        <p:spPr>
          <a:xfrm>
            <a:off x="467807" y="4179850"/>
            <a:ext cx="50387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33AC5C53-F5B1-2E33-1DCC-E57340243A1A}"/>
              </a:ext>
            </a:extLst>
          </p:cNvPr>
          <p:cNvSpPr txBox="1"/>
          <p:nvPr/>
        </p:nvSpPr>
        <p:spPr>
          <a:xfrm>
            <a:off x="1175676" y="4179850"/>
            <a:ext cx="9144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受給者氏名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16E6913B-BCCB-4541-530C-17B4B417E23D}"/>
              </a:ext>
            </a:extLst>
          </p:cNvPr>
          <p:cNvSpPr txBox="1"/>
          <p:nvPr/>
        </p:nvSpPr>
        <p:spPr>
          <a:xfrm>
            <a:off x="2730098" y="4120914"/>
            <a:ext cx="457207" cy="274434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基礎年金</a:t>
            </a: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E56F3052-15E3-5FF9-E84C-F0B0DCE5936B}"/>
              </a:ext>
            </a:extLst>
          </p:cNvPr>
          <p:cNvSpPr txBox="1"/>
          <p:nvPr/>
        </p:nvSpPr>
        <p:spPr>
          <a:xfrm>
            <a:off x="3236016" y="4192550"/>
            <a:ext cx="501843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受給年月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57CAA355-9189-7A74-FA34-318E06FB42E4}"/>
              </a:ext>
            </a:extLst>
          </p:cNvPr>
          <p:cNvSpPr txBox="1"/>
          <p:nvPr/>
        </p:nvSpPr>
        <p:spPr>
          <a:xfrm>
            <a:off x="3829430" y="4192550"/>
            <a:ext cx="442642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A99F7F6A-8548-7F11-0877-B66E2BD17D7A}"/>
              </a:ext>
            </a:extLst>
          </p:cNvPr>
          <p:cNvSpPr txBox="1"/>
          <p:nvPr/>
        </p:nvSpPr>
        <p:spPr>
          <a:xfrm>
            <a:off x="4414443" y="4192550"/>
            <a:ext cx="442642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CE157BE1-4707-3BC2-E364-C8C976DD5ADE}"/>
              </a:ext>
            </a:extLst>
          </p:cNvPr>
          <p:cNvSpPr txBox="1"/>
          <p:nvPr/>
        </p:nvSpPr>
        <p:spPr>
          <a:xfrm>
            <a:off x="4940619" y="4192550"/>
            <a:ext cx="49054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受給年月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66F6805C-403C-BF63-A80E-3754E1FC8ADB}"/>
              </a:ext>
            </a:extLst>
          </p:cNvPr>
          <p:cNvSpPr txBox="1"/>
          <p:nvPr/>
        </p:nvSpPr>
        <p:spPr>
          <a:xfrm>
            <a:off x="5518470" y="4192550"/>
            <a:ext cx="49054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年額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5E6A8674-7ED2-B2E7-4376-4F901FE94118}"/>
              </a:ext>
            </a:extLst>
          </p:cNvPr>
          <p:cNvSpPr txBox="1"/>
          <p:nvPr/>
        </p:nvSpPr>
        <p:spPr>
          <a:xfrm>
            <a:off x="6064412" y="4192550"/>
            <a:ext cx="53340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8B63DC3B-9287-BCA6-E2F5-A62FCD8E9570}"/>
              </a:ext>
            </a:extLst>
          </p:cNvPr>
          <p:cNvSpPr txBox="1"/>
          <p:nvPr/>
        </p:nvSpPr>
        <p:spPr>
          <a:xfrm>
            <a:off x="6661466" y="4192550"/>
            <a:ext cx="490727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終了年月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FC42D207-DA8C-4039-CEBC-F10D36A0D608}"/>
              </a:ext>
            </a:extLst>
          </p:cNvPr>
          <p:cNvSpPr txBox="1"/>
          <p:nvPr/>
        </p:nvSpPr>
        <p:spPr>
          <a:xfrm>
            <a:off x="2239555" y="4187544"/>
            <a:ext cx="457207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裁定日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75" name="object 5">
            <a:extLst>
              <a:ext uri="{FF2B5EF4-FFF2-40B4-BE49-F238E27FC236}">
                <a16:creationId xmlns:a16="http://schemas.microsoft.com/office/drawing/2014/main" id="{169F9B7F-CFA1-9392-9B88-855441F41B4D}"/>
              </a:ext>
            </a:extLst>
          </p:cNvPr>
          <p:cNvSpPr txBox="1"/>
          <p:nvPr/>
        </p:nvSpPr>
        <p:spPr>
          <a:xfrm>
            <a:off x="365443" y="6505854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年金加入状況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graphicFrame>
        <p:nvGraphicFramePr>
          <p:cNvPr id="88" name="表 87">
            <a:extLst>
              <a:ext uri="{FF2B5EF4-FFF2-40B4-BE49-F238E27FC236}">
                <a16:creationId xmlns:a16="http://schemas.microsoft.com/office/drawing/2014/main" id="{4728A437-AF70-B40D-3A5E-AD70C0CAB37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8996420"/>
              </p:ext>
            </p:extLst>
          </p:nvPr>
        </p:nvGraphicFramePr>
        <p:xfrm>
          <a:off x="365441" y="6718300"/>
          <a:ext cx="6821207" cy="341883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62910">
                  <a:extLst>
                    <a:ext uri="{9D8B030D-6E8A-4147-A177-3AD203B41FA5}">
                      <a16:colId xmlns:a16="http://schemas.microsoft.com/office/drawing/2014/main" val="1670312272"/>
                    </a:ext>
                  </a:extLst>
                </a:gridCol>
                <a:gridCol w="1124587">
                  <a:extLst>
                    <a:ext uri="{9D8B030D-6E8A-4147-A177-3AD203B41FA5}">
                      <a16:colId xmlns:a16="http://schemas.microsoft.com/office/drawing/2014/main" val="3796486829"/>
                    </a:ext>
                  </a:extLst>
                </a:gridCol>
                <a:gridCol w="468579">
                  <a:extLst>
                    <a:ext uri="{9D8B030D-6E8A-4147-A177-3AD203B41FA5}">
                      <a16:colId xmlns:a16="http://schemas.microsoft.com/office/drawing/2014/main" val="686306602"/>
                    </a:ext>
                  </a:extLst>
                </a:gridCol>
                <a:gridCol w="468579">
                  <a:extLst>
                    <a:ext uri="{9D8B030D-6E8A-4147-A177-3AD203B41FA5}">
                      <a16:colId xmlns:a16="http://schemas.microsoft.com/office/drawing/2014/main" val="2537790433"/>
                    </a:ext>
                  </a:extLst>
                </a:gridCol>
                <a:gridCol w="1453725">
                  <a:extLst>
                    <a:ext uri="{9D8B030D-6E8A-4147-A177-3AD203B41FA5}">
                      <a16:colId xmlns:a16="http://schemas.microsoft.com/office/drawing/2014/main" val="2787939438"/>
                    </a:ext>
                  </a:extLst>
                </a:gridCol>
                <a:gridCol w="683735">
                  <a:extLst>
                    <a:ext uri="{9D8B030D-6E8A-4147-A177-3AD203B41FA5}">
                      <a16:colId xmlns:a16="http://schemas.microsoft.com/office/drawing/2014/main" val="1284144538"/>
                    </a:ext>
                  </a:extLst>
                </a:gridCol>
                <a:gridCol w="1959092">
                  <a:extLst>
                    <a:ext uri="{9D8B030D-6E8A-4147-A177-3AD203B41FA5}">
                      <a16:colId xmlns:a16="http://schemas.microsoft.com/office/drawing/2014/main" val="871713901"/>
                    </a:ext>
                  </a:extLst>
                </a:gridCol>
              </a:tblGrid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種類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対象者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基礎年金番号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加入歴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加入期間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受給可否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0062737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54718785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570316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3432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016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0875691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2828101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09986532"/>
                  </a:ext>
                </a:extLst>
              </a:tr>
            </a:tbl>
          </a:graphicData>
        </a:graphic>
      </p:graphicFrame>
      <p:sp>
        <p:nvSpPr>
          <p:cNvPr id="89" name="object 5">
            <a:extLst>
              <a:ext uri="{FF2B5EF4-FFF2-40B4-BE49-F238E27FC236}">
                <a16:creationId xmlns:a16="http://schemas.microsoft.com/office/drawing/2014/main" id="{FD311DF4-20D5-F6FA-A666-F41DB5095972}"/>
              </a:ext>
            </a:extLst>
          </p:cNvPr>
          <p:cNvSpPr txBox="1"/>
          <p:nvPr/>
        </p:nvSpPr>
        <p:spPr>
          <a:xfrm>
            <a:off x="455107" y="7284059"/>
            <a:ext cx="50387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1" name="object 5">
            <a:extLst>
              <a:ext uri="{FF2B5EF4-FFF2-40B4-BE49-F238E27FC236}">
                <a16:creationId xmlns:a16="http://schemas.microsoft.com/office/drawing/2014/main" id="{3361AEAA-F7CA-FEC2-316D-7F6A6281A4D4}"/>
              </a:ext>
            </a:extLst>
          </p:cNvPr>
          <p:cNvSpPr txBox="1"/>
          <p:nvPr/>
        </p:nvSpPr>
        <p:spPr>
          <a:xfrm>
            <a:off x="1137576" y="7284059"/>
            <a:ext cx="9144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対象者氏名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2" name="object 5">
            <a:extLst>
              <a:ext uri="{FF2B5EF4-FFF2-40B4-BE49-F238E27FC236}">
                <a16:creationId xmlns:a16="http://schemas.microsoft.com/office/drawing/2014/main" id="{BD11AD59-1DA4-3FAB-0C15-817AB745907F}"/>
              </a:ext>
            </a:extLst>
          </p:cNvPr>
          <p:cNvSpPr txBox="1"/>
          <p:nvPr/>
        </p:nvSpPr>
        <p:spPr>
          <a:xfrm>
            <a:off x="2135464" y="7239252"/>
            <a:ext cx="503870" cy="2898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基礎年金番号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3" name="object 5">
            <a:extLst>
              <a:ext uri="{FF2B5EF4-FFF2-40B4-BE49-F238E27FC236}">
                <a16:creationId xmlns:a16="http://schemas.microsoft.com/office/drawing/2014/main" id="{00AC95A3-EDDA-AE60-6076-758591D48898}"/>
              </a:ext>
            </a:extLst>
          </p:cNvPr>
          <p:cNvSpPr txBox="1"/>
          <p:nvPr/>
        </p:nvSpPr>
        <p:spPr>
          <a:xfrm>
            <a:off x="2667422" y="7280196"/>
            <a:ext cx="39206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加入歴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4" name="object 5">
            <a:extLst>
              <a:ext uri="{FF2B5EF4-FFF2-40B4-BE49-F238E27FC236}">
                <a16:creationId xmlns:a16="http://schemas.microsoft.com/office/drawing/2014/main" id="{0A215105-7801-AB83-9E78-BD001714A539}"/>
              </a:ext>
            </a:extLst>
          </p:cNvPr>
          <p:cNvSpPr txBox="1"/>
          <p:nvPr/>
        </p:nvSpPr>
        <p:spPr>
          <a:xfrm>
            <a:off x="3592299" y="7282294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加入期間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5" name="object 5">
            <a:extLst>
              <a:ext uri="{FF2B5EF4-FFF2-40B4-BE49-F238E27FC236}">
                <a16:creationId xmlns:a16="http://schemas.microsoft.com/office/drawing/2014/main" id="{7377DF30-6DBB-3ECD-1CDE-D45F7EB5BD1F}"/>
              </a:ext>
            </a:extLst>
          </p:cNvPr>
          <p:cNvSpPr txBox="1"/>
          <p:nvPr/>
        </p:nvSpPr>
        <p:spPr>
          <a:xfrm>
            <a:off x="4628178" y="7282294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受給可否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96" name="object 5">
            <a:extLst>
              <a:ext uri="{FF2B5EF4-FFF2-40B4-BE49-F238E27FC236}">
                <a16:creationId xmlns:a16="http://schemas.microsoft.com/office/drawing/2014/main" id="{24024BF7-D0F0-126F-E5A0-4460B9DAD02D}"/>
              </a:ext>
            </a:extLst>
          </p:cNvPr>
          <p:cNvSpPr txBox="1"/>
          <p:nvPr/>
        </p:nvSpPr>
        <p:spPr>
          <a:xfrm>
            <a:off x="5945617" y="7282294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97" name="表 96">
            <a:extLst>
              <a:ext uri="{FF2B5EF4-FFF2-40B4-BE49-F238E27FC236}">
                <a16:creationId xmlns:a16="http://schemas.microsoft.com/office/drawing/2014/main" id="{A48C9C41-DD0A-00C3-59F7-A702359B97F6}"/>
              </a:ext>
            </a:extLst>
          </p:cNvPr>
          <p:cNvGraphicFramePr>
            <a:graphicFrameLocks noGrp="1"/>
          </p:cNvGraphicFramePr>
          <p:nvPr/>
        </p:nvGraphicFramePr>
        <p:xfrm>
          <a:off x="363572" y="725774"/>
          <a:ext cx="6825612" cy="2568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96427">
                  <a:extLst>
                    <a:ext uri="{9D8B030D-6E8A-4147-A177-3AD203B41FA5}">
                      <a16:colId xmlns:a16="http://schemas.microsoft.com/office/drawing/2014/main" val="1299334320"/>
                    </a:ext>
                  </a:extLst>
                </a:gridCol>
                <a:gridCol w="1156546">
                  <a:extLst>
                    <a:ext uri="{9D8B030D-6E8A-4147-A177-3AD203B41FA5}">
                      <a16:colId xmlns:a16="http://schemas.microsoft.com/office/drawing/2014/main" val="257755020"/>
                    </a:ext>
                  </a:extLst>
                </a:gridCol>
                <a:gridCol w="1076783">
                  <a:extLst>
                    <a:ext uri="{9D8B030D-6E8A-4147-A177-3AD203B41FA5}">
                      <a16:colId xmlns:a16="http://schemas.microsoft.com/office/drawing/2014/main" val="2568647132"/>
                    </a:ext>
                  </a:extLst>
                </a:gridCol>
                <a:gridCol w="1446345">
                  <a:extLst>
                    <a:ext uri="{9D8B030D-6E8A-4147-A177-3AD203B41FA5}">
                      <a16:colId xmlns:a16="http://schemas.microsoft.com/office/drawing/2014/main" val="1629097108"/>
                    </a:ext>
                  </a:extLst>
                </a:gridCol>
                <a:gridCol w="1074125">
                  <a:extLst>
                    <a:ext uri="{9D8B030D-6E8A-4147-A177-3AD203B41FA5}">
                      <a16:colId xmlns:a16="http://schemas.microsoft.com/office/drawing/2014/main" val="2582144964"/>
                    </a:ext>
                  </a:extLst>
                </a:gridCol>
                <a:gridCol w="875386">
                  <a:extLst>
                    <a:ext uri="{9D8B030D-6E8A-4147-A177-3AD203B41FA5}">
                      <a16:colId xmlns:a16="http://schemas.microsoft.com/office/drawing/2014/main" val="4236349624"/>
                    </a:ext>
                  </a:extLst>
                </a:gridCol>
              </a:tblGrid>
              <a:tr h="228600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517525" algn="l"/>
                          <a:tab pos="865505" algn="l"/>
                        </a:tabLst>
                      </a:pPr>
                      <a:r>
                        <a:rPr sz="900" spc="-5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債権者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0" algn="l"/>
                          <a:tab pos="903288" algn="l"/>
                        </a:tabLst>
                      </a:pPr>
                      <a:r>
                        <a:rPr sz="900" spc="-5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金額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 err="1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借用年月日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使途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93980" marR="215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償還期限・方法</a:t>
                      </a: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95250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46391285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53784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6129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 marR="7620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 marR="21590">
                        <a:lnSpc>
                          <a:spcPts val="894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921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7818212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11716594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80240763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09095795"/>
                  </a:ext>
                </a:extLst>
              </a:tr>
              <a:tr h="4680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13335" algn="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76200"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64795" marR="21590">
                        <a:lnSpc>
                          <a:spcPct val="100000"/>
                        </a:lnSpc>
                        <a:spcBef>
                          <a:spcPts val="10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1270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4752105"/>
                  </a:ext>
                </a:extLst>
              </a:tr>
            </a:tbl>
          </a:graphicData>
        </a:graphic>
      </p:graphicFrame>
      <p:sp>
        <p:nvSpPr>
          <p:cNvPr id="98" name="object 5">
            <a:extLst>
              <a:ext uri="{FF2B5EF4-FFF2-40B4-BE49-F238E27FC236}">
                <a16:creationId xmlns:a16="http://schemas.microsoft.com/office/drawing/2014/main" id="{A575ABC4-306F-CFE3-2242-BE5D83F06F35}"/>
              </a:ext>
            </a:extLst>
          </p:cNvPr>
          <p:cNvSpPr txBox="1"/>
          <p:nvPr/>
        </p:nvSpPr>
        <p:spPr>
          <a:xfrm>
            <a:off x="365449" y="542740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負債の状況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99" name="object 5">
            <a:extLst>
              <a:ext uri="{FF2B5EF4-FFF2-40B4-BE49-F238E27FC236}">
                <a16:creationId xmlns:a16="http://schemas.microsoft.com/office/drawing/2014/main" id="{3C5C9488-0286-47A8-0460-891037F34F0B}"/>
              </a:ext>
            </a:extLst>
          </p:cNvPr>
          <p:cNvSpPr txBox="1"/>
          <p:nvPr/>
        </p:nvSpPr>
        <p:spPr>
          <a:xfrm>
            <a:off x="583002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債権者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0" name="object 5">
            <a:extLst>
              <a:ext uri="{FF2B5EF4-FFF2-40B4-BE49-F238E27FC236}">
                <a16:creationId xmlns:a16="http://schemas.microsoft.com/office/drawing/2014/main" id="{7F4DE315-237D-E60B-A7EC-4639CAE9EB9D}"/>
              </a:ext>
            </a:extLst>
          </p:cNvPr>
          <p:cNvSpPr txBox="1"/>
          <p:nvPr/>
        </p:nvSpPr>
        <p:spPr>
          <a:xfrm>
            <a:off x="1787369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金額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1" name="object 5">
            <a:extLst>
              <a:ext uri="{FF2B5EF4-FFF2-40B4-BE49-F238E27FC236}">
                <a16:creationId xmlns:a16="http://schemas.microsoft.com/office/drawing/2014/main" id="{43921B9D-04B3-AFC1-7456-11447B0C888C}"/>
              </a:ext>
            </a:extLst>
          </p:cNvPr>
          <p:cNvSpPr txBox="1"/>
          <p:nvPr/>
        </p:nvSpPr>
        <p:spPr>
          <a:xfrm>
            <a:off x="2920501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借用年月日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2" name="object 5">
            <a:extLst>
              <a:ext uri="{FF2B5EF4-FFF2-40B4-BE49-F238E27FC236}">
                <a16:creationId xmlns:a16="http://schemas.microsoft.com/office/drawing/2014/main" id="{4F22E9A0-F34C-2C3D-E1FD-FEE868949C5D}"/>
              </a:ext>
            </a:extLst>
          </p:cNvPr>
          <p:cNvSpPr txBox="1"/>
          <p:nvPr/>
        </p:nvSpPr>
        <p:spPr>
          <a:xfrm>
            <a:off x="4165865" y="1138510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使途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3" name="object 5">
            <a:extLst>
              <a:ext uri="{FF2B5EF4-FFF2-40B4-BE49-F238E27FC236}">
                <a16:creationId xmlns:a16="http://schemas.microsoft.com/office/drawing/2014/main" id="{8DB450E8-7851-B2A6-D9BB-E344CB8285C1}"/>
              </a:ext>
            </a:extLst>
          </p:cNvPr>
          <p:cNvSpPr txBox="1"/>
          <p:nvPr/>
        </p:nvSpPr>
        <p:spPr>
          <a:xfrm>
            <a:off x="5301559" y="996661"/>
            <a:ext cx="93205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償還期限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4" name="object 5">
            <a:extLst>
              <a:ext uri="{FF2B5EF4-FFF2-40B4-BE49-F238E27FC236}">
                <a16:creationId xmlns:a16="http://schemas.microsoft.com/office/drawing/2014/main" id="{31AB6BC7-4E41-7F31-CB29-2CE5C6AB83C8}"/>
              </a:ext>
            </a:extLst>
          </p:cNvPr>
          <p:cNvSpPr txBox="1"/>
          <p:nvPr/>
        </p:nvSpPr>
        <p:spPr>
          <a:xfrm>
            <a:off x="6386012" y="1138510"/>
            <a:ext cx="745363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05" name="object 5">
            <a:extLst>
              <a:ext uri="{FF2B5EF4-FFF2-40B4-BE49-F238E27FC236}">
                <a16:creationId xmlns:a16="http://schemas.microsoft.com/office/drawing/2014/main" id="{56D15880-FF65-7FD9-8329-3ED64862C98F}"/>
              </a:ext>
            </a:extLst>
          </p:cNvPr>
          <p:cNvSpPr txBox="1"/>
          <p:nvPr/>
        </p:nvSpPr>
        <p:spPr>
          <a:xfrm>
            <a:off x="5301559" y="1220570"/>
            <a:ext cx="93205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償還方法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2B4CC1F-9A2E-036A-1AF8-7AC3265F3766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398E6ACA-56C7-7142-C728-84A3922B2178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217BD21F-130F-BBFF-7590-EEF7C987175D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D7492267-CC70-ED70-3029-A12E2EA1D127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5845D259-3C27-6843-5BB5-139A406AF4F9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523147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8">
            <a:extLst>
              <a:ext uri="{FF2B5EF4-FFF2-40B4-BE49-F238E27FC236}">
                <a16:creationId xmlns:a16="http://schemas.microsoft.com/office/drawing/2014/main" id="{2D33E576-30BF-6887-23A4-5583E547EEE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2421148"/>
              </p:ext>
            </p:extLst>
          </p:nvPr>
        </p:nvGraphicFramePr>
        <p:xfrm>
          <a:off x="365438" y="4579139"/>
          <a:ext cx="6765612" cy="2482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2837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79051">
                  <a:extLst>
                    <a:ext uri="{9D8B030D-6E8A-4147-A177-3AD203B41FA5}">
                      <a16:colId xmlns:a16="http://schemas.microsoft.com/office/drawing/2014/main" val="3518727600"/>
                    </a:ext>
                  </a:extLst>
                </a:gridCol>
                <a:gridCol w="979051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783240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783240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913781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522160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776712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被扶養者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取得日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喪失日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保険者番号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記号・番号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4120406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226609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6470314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2438328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sp>
        <p:nvSpPr>
          <p:cNvPr id="3" name="object 5">
            <a:extLst>
              <a:ext uri="{FF2B5EF4-FFF2-40B4-BE49-F238E27FC236}">
                <a16:creationId xmlns:a16="http://schemas.microsoft.com/office/drawing/2014/main" id="{387A9F72-3463-5704-4177-00E6D2276877}"/>
              </a:ext>
            </a:extLst>
          </p:cNvPr>
          <p:cNvSpPr txBox="1"/>
          <p:nvPr/>
        </p:nvSpPr>
        <p:spPr>
          <a:xfrm>
            <a:off x="365443" y="4397580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社会保険等の加入状況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4" name="object 5">
            <a:extLst>
              <a:ext uri="{FF2B5EF4-FFF2-40B4-BE49-F238E27FC236}">
                <a16:creationId xmlns:a16="http://schemas.microsoft.com/office/drawing/2014/main" id="{D6BF718D-5373-1994-D04D-2CD4BEEC23DA}"/>
              </a:ext>
            </a:extLst>
          </p:cNvPr>
          <p:cNvSpPr txBox="1"/>
          <p:nvPr/>
        </p:nvSpPr>
        <p:spPr>
          <a:xfrm>
            <a:off x="509846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00CC66F1-1B22-002D-5AD9-392C054BE684}"/>
              </a:ext>
            </a:extLst>
          </p:cNvPr>
          <p:cNvSpPr txBox="1"/>
          <p:nvPr/>
        </p:nvSpPr>
        <p:spPr>
          <a:xfrm>
            <a:off x="2526904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被扶養者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8459FF31-1F2E-8F39-E8F9-E809AE99908C}"/>
              </a:ext>
            </a:extLst>
          </p:cNvPr>
          <p:cNvSpPr txBox="1"/>
          <p:nvPr/>
        </p:nvSpPr>
        <p:spPr>
          <a:xfrm>
            <a:off x="3382067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取得日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2D25E367-FE46-0790-23BD-2DB6287EB2A4}"/>
              </a:ext>
            </a:extLst>
          </p:cNvPr>
          <p:cNvSpPr txBox="1"/>
          <p:nvPr/>
        </p:nvSpPr>
        <p:spPr>
          <a:xfrm>
            <a:off x="4237230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喪失日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DF662FAF-9D9B-1F5E-1BFC-6344708B07CD}"/>
              </a:ext>
            </a:extLst>
          </p:cNvPr>
          <p:cNvSpPr txBox="1"/>
          <p:nvPr/>
        </p:nvSpPr>
        <p:spPr>
          <a:xfrm>
            <a:off x="5052124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保険者番号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5FF216AD-9435-F386-2535-A91AE713A7C5}"/>
              </a:ext>
            </a:extLst>
          </p:cNvPr>
          <p:cNvSpPr txBox="1"/>
          <p:nvPr/>
        </p:nvSpPr>
        <p:spPr>
          <a:xfrm>
            <a:off x="5877885" y="4819570"/>
            <a:ext cx="448052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記号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1" name="object 5">
            <a:extLst>
              <a:ext uri="{FF2B5EF4-FFF2-40B4-BE49-F238E27FC236}">
                <a16:creationId xmlns:a16="http://schemas.microsoft.com/office/drawing/2014/main" id="{6DAA9ACC-DF9E-2F4D-D9FD-7572184BF13B}"/>
              </a:ext>
            </a:extLst>
          </p:cNvPr>
          <p:cNvSpPr txBox="1"/>
          <p:nvPr/>
        </p:nvSpPr>
        <p:spPr>
          <a:xfrm>
            <a:off x="5877885" y="4975349"/>
            <a:ext cx="448052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番号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12" name="表 18">
            <a:extLst>
              <a:ext uri="{FF2B5EF4-FFF2-40B4-BE49-F238E27FC236}">
                <a16:creationId xmlns:a16="http://schemas.microsoft.com/office/drawing/2014/main" id="{AAE69C1A-22AC-43C7-0F46-2505CA4031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41796757"/>
              </p:ext>
            </p:extLst>
          </p:nvPr>
        </p:nvGraphicFramePr>
        <p:xfrm>
          <a:off x="365438" y="7378951"/>
          <a:ext cx="6765612" cy="2518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47340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47341">
                  <a:extLst>
                    <a:ext uri="{9D8B030D-6E8A-4147-A177-3AD203B41FA5}">
                      <a16:colId xmlns:a16="http://schemas.microsoft.com/office/drawing/2014/main" val="3858498134"/>
                    </a:ext>
                  </a:extLst>
                </a:gridCol>
                <a:gridCol w="947340">
                  <a:extLst>
                    <a:ext uri="{9D8B030D-6E8A-4147-A177-3AD203B41FA5}">
                      <a16:colId xmlns:a16="http://schemas.microsoft.com/office/drawing/2014/main" val="3889580334"/>
                    </a:ext>
                  </a:extLst>
                </a:gridCol>
                <a:gridCol w="947341">
                  <a:extLst>
                    <a:ext uri="{9D8B030D-6E8A-4147-A177-3AD203B41FA5}">
                      <a16:colId xmlns:a16="http://schemas.microsoft.com/office/drawing/2014/main" val="3318857595"/>
                    </a:ext>
                  </a:extLst>
                </a:gridCol>
                <a:gridCol w="947340">
                  <a:extLst>
                    <a:ext uri="{9D8B030D-6E8A-4147-A177-3AD203B41FA5}">
                      <a16:colId xmlns:a16="http://schemas.microsoft.com/office/drawing/2014/main" val="60012862"/>
                    </a:ext>
                  </a:extLst>
                </a:gridCol>
                <a:gridCol w="990600">
                  <a:extLst>
                    <a:ext uri="{9D8B030D-6E8A-4147-A177-3AD203B41FA5}">
                      <a16:colId xmlns:a16="http://schemas.microsoft.com/office/drawing/2014/main" val="2084582566"/>
                    </a:ext>
                  </a:extLst>
                </a:gridCol>
                <a:gridCol w="1038310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該当要件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医療機関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承認期間開始日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承認期間終了日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0087797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3178229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5719896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34977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43028950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390287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78292317"/>
                  </a:ext>
                </a:extLst>
              </a:tr>
            </a:tbl>
          </a:graphicData>
        </a:graphic>
      </p:graphicFrame>
      <p:sp>
        <p:nvSpPr>
          <p:cNvPr id="13" name="object 5">
            <a:extLst>
              <a:ext uri="{FF2B5EF4-FFF2-40B4-BE49-F238E27FC236}">
                <a16:creationId xmlns:a16="http://schemas.microsoft.com/office/drawing/2014/main" id="{E80802A9-4AC7-4B1E-2378-F7FB73999431}"/>
              </a:ext>
            </a:extLst>
          </p:cNvPr>
          <p:cNvSpPr txBox="1"/>
          <p:nvPr/>
        </p:nvSpPr>
        <p:spPr>
          <a:xfrm>
            <a:off x="365443" y="718288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医療他法状況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4" name="object 5">
            <a:extLst>
              <a:ext uri="{FF2B5EF4-FFF2-40B4-BE49-F238E27FC236}">
                <a16:creationId xmlns:a16="http://schemas.microsoft.com/office/drawing/2014/main" id="{658AE91A-4BD3-6AAC-FF92-8AF46CADC765}"/>
              </a:ext>
            </a:extLst>
          </p:cNvPr>
          <p:cNvSpPr txBox="1"/>
          <p:nvPr/>
        </p:nvSpPr>
        <p:spPr>
          <a:xfrm>
            <a:off x="2372616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該当要件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object 5">
            <a:extLst>
              <a:ext uri="{FF2B5EF4-FFF2-40B4-BE49-F238E27FC236}">
                <a16:creationId xmlns:a16="http://schemas.microsoft.com/office/drawing/2014/main" id="{5ABE2780-6457-51A0-F03F-198381723D8B}"/>
              </a:ext>
            </a:extLst>
          </p:cNvPr>
          <p:cNvSpPr txBox="1"/>
          <p:nvPr/>
        </p:nvSpPr>
        <p:spPr>
          <a:xfrm>
            <a:off x="4195320" y="7680534"/>
            <a:ext cx="86994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承認期間開始日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7D3083A6-6C31-5BCC-1042-4F4E12565F9A}"/>
              </a:ext>
            </a:extLst>
          </p:cNvPr>
          <p:cNvSpPr txBox="1"/>
          <p:nvPr/>
        </p:nvSpPr>
        <p:spPr>
          <a:xfrm>
            <a:off x="5165469" y="7680534"/>
            <a:ext cx="86994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承認期間終了日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DCFDD62C-DBB5-D719-EF0E-DEADBB665093}"/>
              </a:ext>
            </a:extLst>
          </p:cNvPr>
          <p:cNvSpPr txBox="1"/>
          <p:nvPr/>
        </p:nvSpPr>
        <p:spPr>
          <a:xfrm>
            <a:off x="1587500" y="486785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扶養者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230C54B6-BAC8-E95A-A212-743FFFC18ED0}"/>
              </a:ext>
            </a:extLst>
          </p:cNvPr>
          <p:cNvSpPr txBox="1"/>
          <p:nvPr/>
        </p:nvSpPr>
        <p:spPr>
          <a:xfrm>
            <a:off x="6535466" y="4889320"/>
            <a:ext cx="40732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備考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6F2E86F7-5EF8-CEFF-BDEA-C82F25D2D3F0}"/>
              </a:ext>
            </a:extLst>
          </p:cNvPr>
          <p:cNvSpPr txBox="1"/>
          <p:nvPr/>
        </p:nvSpPr>
        <p:spPr>
          <a:xfrm>
            <a:off x="480125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対象者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2AAF9E4F-258B-06F5-C70A-76D2FB0316AC}"/>
              </a:ext>
            </a:extLst>
          </p:cNvPr>
          <p:cNvSpPr txBox="1"/>
          <p:nvPr/>
        </p:nvSpPr>
        <p:spPr>
          <a:xfrm>
            <a:off x="1425862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56F0DE1F-0382-0C9A-9F17-F6EA7F8F889F}"/>
              </a:ext>
            </a:extLst>
          </p:cNvPr>
          <p:cNvSpPr txBox="1"/>
          <p:nvPr/>
        </p:nvSpPr>
        <p:spPr>
          <a:xfrm>
            <a:off x="3309137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医療機関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776F6849-AAA3-37DD-CC79-978462FC15ED}"/>
              </a:ext>
            </a:extLst>
          </p:cNvPr>
          <p:cNvSpPr txBox="1"/>
          <p:nvPr/>
        </p:nvSpPr>
        <p:spPr>
          <a:xfrm>
            <a:off x="6282437" y="7670959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4" name="object 5">
            <a:extLst>
              <a:ext uri="{FF2B5EF4-FFF2-40B4-BE49-F238E27FC236}">
                <a16:creationId xmlns:a16="http://schemas.microsoft.com/office/drawing/2014/main" id="{86EA0AE5-A8B8-A1CB-11B2-C5F4F44471C8}"/>
              </a:ext>
            </a:extLst>
          </p:cNvPr>
          <p:cNvSpPr txBox="1"/>
          <p:nvPr/>
        </p:nvSpPr>
        <p:spPr>
          <a:xfrm>
            <a:off x="365443" y="318706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手当受給状況</a:t>
            </a:r>
            <a:endParaRPr sz="11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graphicFrame>
        <p:nvGraphicFramePr>
          <p:cNvPr id="25" name="表 24">
            <a:extLst>
              <a:ext uri="{FF2B5EF4-FFF2-40B4-BE49-F238E27FC236}">
                <a16:creationId xmlns:a16="http://schemas.microsoft.com/office/drawing/2014/main" id="{07738519-95B3-7486-8364-9953B152A6D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83639431"/>
              </p:ext>
            </p:extLst>
          </p:nvPr>
        </p:nvGraphicFramePr>
        <p:xfrm>
          <a:off x="365441" y="531152"/>
          <a:ext cx="6765609" cy="341883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75639">
                  <a:extLst>
                    <a:ext uri="{9D8B030D-6E8A-4147-A177-3AD203B41FA5}">
                      <a16:colId xmlns:a16="http://schemas.microsoft.com/office/drawing/2014/main" val="1670312272"/>
                    </a:ext>
                  </a:extLst>
                </a:gridCol>
                <a:gridCol w="1315827">
                  <a:extLst>
                    <a:ext uri="{9D8B030D-6E8A-4147-A177-3AD203B41FA5}">
                      <a16:colId xmlns:a16="http://schemas.microsoft.com/office/drawing/2014/main" val="3796486829"/>
                    </a:ext>
                  </a:extLst>
                </a:gridCol>
                <a:gridCol w="548262">
                  <a:extLst>
                    <a:ext uri="{9D8B030D-6E8A-4147-A177-3AD203B41FA5}">
                      <a16:colId xmlns:a16="http://schemas.microsoft.com/office/drawing/2014/main" val="686306602"/>
                    </a:ext>
                  </a:extLst>
                </a:gridCol>
                <a:gridCol w="1080000">
                  <a:extLst>
                    <a:ext uri="{9D8B030D-6E8A-4147-A177-3AD203B41FA5}">
                      <a16:colId xmlns:a16="http://schemas.microsoft.com/office/drawing/2014/main" val="2537790433"/>
                    </a:ext>
                  </a:extLst>
                </a:gridCol>
                <a:gridCol w="1080000">
                  <a:extLst>
                    <a:ext uri="{9D8B030D-6E8A-4147-A177-3AD203B41FA5}">
                      <a16:colId xmlns:a16="http://schemas.microsoft.com/office/drawing/2014/main" val="2787939438"/>
                    </a:ext>
                  </a:extLst>
                </a:gridCol>
                <a:gridCol w="1965881">
                  <a:extLst>
                    <a:ext uri="{9D8B030D-6E8A-4147-A177-3AD203B41FA5}">
                      <a16:colId xmlns:a16="http://schemas.microsoft.com/office/drawing/2014/main" val="871713901"/>
                    </a:ext>
                  </a:extLst>
                </a:gridCol>
              </a:tblGrid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lang="ja-JP" altLang="en-US" sz="900" spc="135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種類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対象者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記号</a:t>
                      </a:r>
                      <a:br>
                        <a:rPr lang="en-US" altLang="ja-JP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</a:b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番号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申請状況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受給状況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r>
                        <a:rPr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備考</a:t>
                      </a: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0062737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54718785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15703164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3432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7016729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60875691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281012"/>
                  </a:ext>
                </a:extLst>
              </a:tr>
              <a:tr h="427354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577215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00000"/>
                        </a:lnSpc>
                        <a:spcBef>
                          <a:spcPts val="310"/>
                        </a:spcBef>
                        <a:tabLst>
                          <a:tab pos="482600" algn="l"/>
                          <a:tab pos="772160" algn="l"/>
                        </a:tabLst>
                      </a:pPr>
                      <a:endParaRPr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09986532"/>
                  </a:ext>
                </a:extLst>
              </a:tr>
            </a:tbl>
          </a:graphicData>
        </a:graphic>
      </p:graphicFrame>
      <p:sp>
        <p:nvSpPr>
          <p:cNvPr id="26" name="object 5">
            <a:extLst>
              <a:ext uri="{FF2B5EF4-FFF2-40B4-BE49-F238E27FC236}">
                <a16:creationId xmlns:a16="http://schemas.microsoft.com/office/drawing/2014/main" id="{7B067A77-F960-9E71-1FB3-46F3AE11ED4A}"/>
              </a:ext>
            </a:extLst>
          </p:cNvPr>
          <p:cNvSpPr txBox="1"/>
          <p:nvPr/>
        </p:nvSpPr>
        <p:spPr>
          <a:xfrm>
            <a:off x="471746" y="1096911"/>
            <a:ext cx="503871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B72E1F91-7C56-E52A-A84A-2D3ADF0BF6DF}"/>
              </a:ext>
            </a:extLst>
          </p:cNvPr>
          <p:cNvSpPr txBox="1"/>
          <p:nvPr/>
        </p:nvSpPr>
        <p:spPr>
          <a:xfrm>
            <a:off x="1339763" y="1096911"/>
            <a:ext cx="914400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対象者氏名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FD9A5608-9D24-135A-98C9-1CD5916D184A}"/>
              </a:ext>
            </a:extLst>
          </p:cNvPr>
          <p:cNvSpPr txBox="1"/>
          <p:nvPr/>
        </p:nvSpPr>
        <p:spPr>
          <a:xfrm>
            <a:off x="2566996" y="1016848"/>
            <a:ext cx="325846" cy="2898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記号</a:t>
            </a:r>
            <a:br>
              <a:rPr lang="en-US" altLang="ja-JP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</a:b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6E503062-1DEB-7571-C14D-D395C5EA91C6}"/>
              </a:ext>
            </a:extLst>
          </p:cNvPr>
          <p:cNvSpPr txBox="1"/>
          <p:nvPr/>
        </p:nvSpPr>
        <p:spPr>
          <a:xfrm>
            <a:off x="3261645" y="1095146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申請状況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089B1E4C-F963-62ED-68EB-EFCFFD685FEB}"/>
              </a:ext>
            </a:extLst>
          </p:cNvPr>
          <p:cNvSpPr txBox="1"/>
          <p:nvPr/>
        </p:nvSpPr>
        <p:spPr>
          <a:xfrm>
            <a:off x="4359374" y="1095146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受給状況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B3B989F1-0A79-CA2D-13B8-89AB6A89C7D8}"/>
              </a:ext>
            </a:extLst>
          </p:cNvPr>
          <p:cNvSpPr txBox="1"/>
          <p:nvPr/>
        </p:nvSpPr>
        <p:spPr>
          <a:xfrm>
            <a:off x="5888467" y="1095146"/>
            <a:ext cx="537896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3591A09C-B326-EF28-9BE8-E914F9C368CE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00DDC700-494F-AACE-AA6B-0CE1C7527DDF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CEBB6E36-199B-D117-9238-1125FD591523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CA43FC63-53BE-13B9-E7DB-75EE68D7EB9D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3666C48C-7ACC-A4DE-09AC-120FC16FF804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170222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>
            <a:extLst>
              <a:ext uri="{FF2B5EF4-FFF2-40B4-BE49-F238E27FC236}">
                <a16:creationId xmlns:a16="http://schemas.microsoft.com/office/drawing/2014/main" id="{4DE08A41-E183-204F-C29D-D09154023B87}"/>
              </a:ext>
            </a:extLst>
          </p:cNvPr>
          <p:cNvSpPr txBox="1"/>
          <p:nvPr/>
        </p:nvSpPr>
        <p:spPr>
          <a:xfrm>
            <a:off x="365443" y="6385811"/>
            <a:ext cx="4888865" cy="166071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  <a:tabLst>
                <a:tab pos="268605" algn="l"/>
              </a:tabLst>
            </a:pPr>
            <a:r>
              <a:rPr sz="1000" spc="-5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注</a:t>
            </a:r>
            <a:r>
              <a:rPr sz="10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	被保険者区分欄は、第１号（普通徴収、特別徴収）又は第２号の別を記載する</a:t>
            </a:r>
            <a:r>
              <a:rPr sz="1000" spc="-5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。</a:t>
            </a:r>
            <a:endParaRPr sz="10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5E0F3720-E213-777E-224E-5A73352DD4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3393931"/>
              </p:ext>
            </p:extLst>
          </p:nvPr>
        </p:nvGraphicFramePr>
        <p:xfrm>
          <a:off x="361037" y="6807623"/>
          <a:ext cx="6825610" cy="182816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16815">
                  <a:extLst>
                    <a:ext uri="{9D8B030D-6E8A-4147-A177-3AD203B41FA5}">
                      <a16:colId xmlns:a16="http://schemas.microsoft.com/office/drawing/2014/main" val="97231611"/>
                    </a:ext>
                  </a:extLst>
                </a:gridCol>
                <a:gridCol w="1315430">
                  <a:extLst>
                    <a:ext uri="{9D8B030D-6E8A-4147-A177-3AD203B41FA5}">
                      <a16:colId xmlns:a16="http://schemas.microsoft.com/office/drawing/2014/main" val="1696706295"/>
                    </a:ext>
                  </a:extLst>
                </a:gridCol>
                <a:gridCol w="119584">
                  <a:extLst>
                    <a:ext uri="{9D8B030D-6E8A-4147-A177-3AD203B41FA5}">
                      <a16:colId xmlns:a16="http://schemas.microsoft.com/office/drawing/2014/main" val="1806010791"/>
                    </a:ext>
                  </a:extLst>
                </a:gridCol>
                <a:gridCol w="291653">
                  <a:extLst>
                    <a:ext uri="{9D8B030D-6E8A-4147-A177-3AD203B41FA5}">
                      <a16:colId xmlns:a16="http://schemas.microsoft.com/office/drawing/2014/main" val="452325787"/>
                    </a:ext>
                  </a:extLst>
                </a:gridCol>
                <a:gridCol w="30555">
                  <a:extLst>
                    <a:ext uri="{9D8B030D-6E8A-4147-A177-3AD203B41FA5}">
                      <a16:colId xmlns:a16="http://schemas.microsoft.com/office/drawing/2014/main" val="2826934959"/>
                    </a:ext>
                  </a:extLst>
                </a:gridCol>
                <a:gridCol w="852371">
                  <a:extLst>
                    <a:ext uri="{9D8B030D-6E8A-4147-A177-3AD203B41FA5}">
                      <a16:colId xmlns:a16="http://schemas.microsoft.com/office/drawing/2014/main" val="163436202"/>
                    </a:ext>
                  </a:extLst>
                </a:gridCol>
                <a:gridCol w="65106">
                  <a:extLst>
                    <a:ext uri="{9D8B030D-6E8A-4147-A177-3AD203B41FA5}">
                      <a16:colId xmlns:a16="http://schemas.microsoft.com/office/drawing/2014/main" val="2236626478"/>
                    </a:ext>
                  </a:extLst>
                </a:gridCol>
                <a:gridCol w="239834">
                  <a:extLst>
                    <a:ext uri="{9D8B030D-6E8A-4147-A177-3AD203B41FA5}">
                      <a16:colId xmlns:a16="http://schemas.microsoft.com/office/drawing/2014/main" val="3949584779"/>
                    </a:ext>
                  </a:extLst>
                </a:gridCol>
                <a:gridCol w="300290">
                  <a:extLst>
                    <a:ext uri="{9D8B030D-6E8A-4147-A177-3AD203B41FA5}">
                      <a16:colId xmlns:a16="http://schemas.microsoft.com/office/drawing/2014/main" val="2859595295"/>
                    </a:ext>
                  </a:extLst>
                </a:gridCol>
                <a:gridCol w="190006">
                  <a:extLst>
                    <a:ext uri="{9D8B030D-6E8A-4147-A177-3AD203B41FA5}">
                      <a16:colId xmlns:a16="http://schemas.microsoft.com/office/drawing/2014/main" val="3078105658"/>
                    </a:ext>
                  </a:extLst>
                </a:gridCol>
                <a:gridCol w="190006">
                  <a:extLst>
                    <a:ext uri="{9D8B030D-6E8A-4147-A177-3AD203B41FA5}">
                      <a16:colId xmlns:a16="http://schemas.microsoft.com/office/drawing/2014/main" val="3548637660"/>
                    </a:ext>
                  </a:extLst>
                </a:gridCol>
                <a:gridCol w="119584">
                  <a:extLst>
                    <a:ext uri="{9D8B030D-6E8A-4147-A177-3AD203B41FA5}">
                      <a16:colId xmlns:a16="http://schemas.microsoft.com/office/drawing/2014/main" val="3286693332"/>
                    </a:ext>
                  </a:extLst>
                </a:gridCol>
                <a:gridCol w="1069617">
                  <a:extLst>
                    <a:ext uri="{9D8B030D-6E8A-4147-A177-3AD203B41FA5}">
                      <a16:colId xmlns:a16="http://schemas.microsoft.com/office/drawing/2014/main" val="1795821473"/>
                    </a:ext>
                  </a:extLst>
                </a:gridCol>
                <a:gridCol w="249799">
                  <a:extLst>
                    <a:ext uri="{9D8B030D-6E8A-4147-A177-3AD203B41FA5}">
                      <a16:colId xmlns:a16="http://schemas.microsoft.com/office/drawing/2014/main" val="1320195143"/>
                    </a:ext>
                  </a:extLst>
                </a:gridCol>
                <a:gridCol w="346795">
                  <a:extLst>
                    <a:ext uri="{9D8B030D-6E8A-4147-A177-3AD203B41FA5}">
                      <a16:colId xmlns:a16="http://schemas.microsoft.com/office/drawing/2014/main" val="1902131921"/>
                    </a:ext>
                  </a:extLst>
                </a:gridCol>
                <a:gridCol w="164097">
                  <a:extLst>
                    <a:ext uri="{9D8B030D-6E8A-4147-A177-3AD203B41FA5}">
                      <a16:colId xmlns:a16="http://schemas.microsoft.com/office/drawing/2014/main" val="3296814399"/>
                    </a:ext>
                  </a:extLst>
                </a:gridCol>
                <a:gridCol w="364068">
                  <a:extLst>
                    <a:ext uri="{9D8B030D-6E8A-4147-A177-3AD203B41FA5}">
                      <a16:colId xmlns:a16="http://schemas.microsoft.com/office/drawing/2014/main" val="539035572"/>
                    </a:ext>
                  </a:extLst>
                </a:gridCol>
              </a:tblGrid>
              <a:tr h="266700">
                <a:tc gridSpan="3">
                  <a:txBody>
                    <a:bodyPr/>
                    <a:lstStyle/>
                    <a:p>
                      <a:pPr marL="792480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1371600" algn="l"/>
                          <a:tab pos="1950720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一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時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扶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254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助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160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住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228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宅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4295">
                        <a:lnSpc>
                          <a:spcPct val="100000"/>
                        </a:lnSpc>
                        <a:spcBef>
                          <a:spcPts val="540"/>
                        </a:spcBef>
                        <a:tabLst>
                          <a:tab pos="421640" algn="l"/>
                          <a:tab pos="768985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費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・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そ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R="50165" algn="ct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の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他</a:t>
                      </a: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87635422"/>
                  </a:ext>
                </a:extLst>
              </a:tr>
              <a:tr h="228600">
                <a:tc>
                  <a:txBody>
                    <a:bodyPr/>
                    <a:lstStyle/>
                    <a:p>
                      <a:pPr marL="152400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給付年月日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26695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921385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類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9715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25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数量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L="93980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673100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金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額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4">
                  <a:txBody>
                    <a:bodyPr/>
                    <a:lstStyle/>
                    <a:p>
                      <a:pPr marL="15176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spc="-1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給付年月日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3">
                  <a:txBody>
                    <a:bodyPr/>
                    <a:lstStyle/>
                    <a:p>
                      <a:pPr marL="226695" marR="21590">
                        <a:lnSpc>
                          <a:spcPct val="100000"/>
                        </a:lnSpc>
                        <a:spcBef>
                          <a:spcPts val="465"/>
                        </a:spcBef>
                        <a:tabLst>
                          <a:tab pos="921385" algn="l"/>
                        </a:tabLst>
                      </a:pP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種</a:t>
                      </a: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	</a:t>
                      </a:r>
                      <a:r>
                        <a:rPr sz="900" spc="-5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類</a:t>
                      </a: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55880" marR="317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金</a:t>
                      </a:r>
                    </a:p>
                  </a:txBody>
                  <a:tcPr marL="0" marR="0" marT="59055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55575">
                        <a:lnSpc>
                          <a:spcPct val="100000"/>
                        </a:lnSpc>
                        <a:spcBef>
                          <a:spcPts val="465"/>
                        </a:spcBef>
                      </a:pPr>
                      <a:r>
                        <a:rPr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HG教科書体"/>
                        </a:rPr>
                        <a:t>額</a:t>
                      </a:r>
                    </a:p>
                  </a:txBody>
                  <a:tcPr marL="0" marR="0" marT="59055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88917030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123189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3111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L="38544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3348054654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123189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3111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L="385445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584360074"/>
                  </a:ext>
                </a:extLst>
              </a:tr>
              <a:tr h="266065">
                <a:tc>
                  <a:txBody>
                    <a:bodyPr/>
                    <a:lstStyle/>
                    <a:p>
                      <a:pPr marL="3911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R="444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917920136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3911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R="444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996457615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39116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gridSpan="2">
                  <a:txBody>
                    <a:bodyPr/>
                    <a:lstStyle/>
                    <a:p>
                      <a:pPr marR="444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80010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80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R="21590">
                        <a:lnSpc>
                          <a:spcPct val="100000"/>
                        </a:lnSpc>
                      </a:pPr>
                      <a:endParaRPr sz="8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R="20955" algn="r">
                        <a:lnSpc>
                          <a:spcPct val="100000"/>
                        </a:lnSpc>
                        <a:spcBef>
                          <a:spcPts val="540"/>
                        </a:spcBef>
                      </a:pPr>
                      <a:endParaRPr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6858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3102577658"/>
                  </a:ext>
                </a:extLst>
              </a:tr>
            </a:tbl>
          </a:graphicData>
        </a:graphic>
      </p:graphicFrame>
      <p:sp>
        <p:nvSpPr>
          <p:cNvPr id="5" name="object 5">
            <a:extLst>
              <a:ext uri="{FF2B5EF4-FFF2-40B4-BE49-F238E27FC236}">
                <a16:creationId xmlns:a16="http://schemas.microsoft.com/office/drawing/2014/main" id="{F3A4F838-C48B-8014-0E51-71A4FCC8EA29}"/>
              </a:ext>
            </a:extLst>
          </p:cNvPr>
          <p:cNvSpPr txBox="1"/>
          <p:nvPr/>
        </p:nvSpPr>
        <p:spPr>
          <a:xfrm>
            <a:off x="361037" y="6620521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zh-TW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特別基準設定状況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6" name="object 5">
            <a:extLst>
              <a:ext uri="{FF2B5EF4-FFF2-40B4-BE49-F238E27FC236}">
                <a16:creationId xmlns:a16="http://schemas.microsoft.com/office/drawing/2014/main" id="{5C437ADF-7614-F70B-E76B-EFB961697C58}"/>
              </a:ext>
            </a:extLst>
          </p:cNvPr>
          <p:cNvSpPr txBox="1"/>
          <p:nvPr/>
        </p:nvSpPr>
        <p:spPr>
          <a:xfrm>
            <a:off x="437237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給付年月日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7" name="object 5">
            <a:extLst>
              <a:ext uri="{FF2B5EF4-FFF2-40B4-BE49-F238E27FC236}">
                <a16:creationId xmlns:a16="http://schemas.microsoft.com/office/drawing/2014/main" id="{9A1D22F8-7313-3B17-3B56-AB0404B8F53F}"/>
              </a:ext>
            </a:extLst>
          </p:cNvPr>
          <p:cNvSpPr txBox="1"/>
          <p:nvPr/>
        </p:nvSpPr>
        <p:spPr>
          <a:xfrm>
            <a:off x="1580237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8" name="object 5">
            <a:extLst>
              <a:ext uri="{FF2B5EF4-FFF2-40B4-BE49-F238E27FC236}">
                <a16:creationId xmlns:a16="http://schemas.microsoft.com/office/drawing/2014/main" id="{2C9222F6-FCEE-449C-B674-A51B62C296ED}"/>
              </a:ext>
            </a:extLst>
          </p:cNvPr>
          <p:cNvSpPr txBox="1"/>
          <p:nvPr/>
        </p:nvSpPr>
        <p:spPr>
          <a:xfrm>
            <a:off x="2647036" y="7341023"/>
            <a:ext cx="30480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数量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9" name="object 5">
            <a:extLst>
              <a:ext uri="{FF2B5EF4-FFF2-40B4-BE49-F238E27FC236}">
                <a16:creationId xmlns:a16="http://schemas.microsoft.com/office/drawing/2014/main" id="{39F2C33F-EDB7-20E3-5FC1-67DAAB94F4FA}"/>
              </a:ext>
            </a:extLst>
          </p:cNvPr>
          <p:cNvSpPr txBox="1"/>
          <p:nvPr/>
        </p:nvSpPr>
        <p:spPr>
          <a:xfrm>
            <a:off x="3332836" y="7341023"/>
            <a:ext cx="30480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金額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0" name="object 5">
            <a:extLst>
              <a:ext uri="{FF2B5EF4-FFF2-40B4-BE49-F238E27FC236}">
                <a16:creationId xmlns:a16="http://schemas.microsoft.com/office/drawing/2014/main" id="{B2F6C718-1603-6597-6A65-BEFAEABC655D}"/>
              </a:ext>
            </a:extLst>
          </p:cNvPr>
          <p:cNvSpPr txBox="1"/>
          <p:nvPr/>
        </p:nvSpPr>
        <p:spPr>
          <a:xfrm>
            <a:off x="4101189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給付年月日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1" name="object 5">
            <a:extLst>
              <a:ext uri="{FF2B5EF4-FFF2-40B4-BE49-F238E27FC236}">
                <a16:creationId xmlns:a16="http://schemas.microsoft.com/office/drawing/2014/main" id="{94BB1646-6EF8-C4D0-2B8D-87843119BB05}"/>
              </a:ext>
            </a:extLst>
          </p:cNvPr>
          <p:cNvSpPr txBox="1"/>
          <p:nvPr/>
        </p:nvSpPr>
        <p:spPr>
          <a:xfrm>
            <a:off x="5244189" y="734102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2" name="object 5">
            <a:extLst>
              <a:ext uri="{FF2B5EF4-FFF2-40B4-BE49-F238E27FC236}">
                <a16:creationId xmlns:a16="http://schemas.microsoft.com/office/drawing/2014/main" id="{4B55F871-0381-B540-3DBB-CFC786D4AF10}"/>
              </a:ext>
            </a:extLst>
          </p:cNvPr>
          <p:cNvSpPr txBox="1"/>
          <p:nvPr/>
        </p:nvSpPr>
        <p:spPr>
          <a:xfrm>
            <a:off x="6533237" y="7341023"/>
            <a:ext cx="304801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金額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13" name="表 18">
            <a:extLst>
              <a:ext uri="{FF2B5EF4-FFF2-40B4-BE49-F238E27FC236}">
                <a16:creationId xmlns:a16="http://schemas.microsoft.com/office/drawing/2014/main" id="{3CA71DE2-715F-DAC4-C571-BA2899D465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6141034"/>
              </p:ext>
            </p:extLst>
          </p:nvPr>
        </p:nvGraphicFramePr>
        <p:xfrm>
          <a:off x="365443" y="4356382"/>
          <a:ext cx="6821205" cy="2014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265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85526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805065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911647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683735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607764">
                  <a:extLst>
                    <a:ext uri="{9D8B030D-6E8A-4147-A177-3AD203B41FA5}">
                      <a16:colId xmlns:a16="http://schemas.microsoft.com/office/drawing/2014/main" val="2830162896"/>
                    </a:ext>
                  </a:extLst>
                </a:gridCol>
                <a:gridCol w="835676">
                  <a:extLst>
                    <a:ext uri="{9D8B030D-6E8A-4147-A177-3AD203B41FA5}">
                      <a16:colId xmlns:a16="http://schemas.microsoft.com/office/drawing/2014/main" val="2570936739"/>
                    </a:ext>
                  </a:extLst>
                </a:gridCol>
                <a:gridCol w="989135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要介護度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初回認定日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認定有効期間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4421442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2438328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sp>
        <p:nvSpPr>
          <p:cNvPr id="14" name="object 5">
            <a:extLst>
              <a:ext uri="{FF2B5EF4-FFF2-40B4-BE49-F238E27FC236}">
                <a16:creationId xmlns:a16="http://schemas.microsoft.com/office/drawing/2014/main" id="{795F4C4B-1637-6432-DC0B-A7BC7D2B1188}"/>
              </a:ext>
            </a:extLst>
          </p:cNvPr>
          <p:cNvSpPr txBox="1"/>
          <p:nvPr/>
        </p:nvSpPr>
        <p:spPr>
          <a:xfrm>
            <a:off x="365449" y="4174823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介護保険状況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15" name="object 5">
            <a:extLst>
              <a:ext uri="{FF2B5EF4-FFF2-40B4-BE49-F238E27FC236}">
                <a16:creationId xmlns:a16="http://schemas.microsoft.com/office/drawing/2014/main" id="{CFBADE60-DA12-CC56-A759-AA7A2D9E6E16}"/>
              </a:ext>
            </a:extLst>
          </p:cNvPr>
          <p:cNvSpPr txBox="1"/>
          <p:nvPr/>
        </p:nvSpPr>
        <p:spPr>
          <a:xfrm>
            <a:off x="475802" y="4672299"/>
            <a:ext cx="802254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被保険者氏名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7" name="object 5">
            <a:extLst>
              <a:ext uri="{FF2B5EF4-FFF2-40B4-BE49-F238E27FC236}">
                <a16:creationId xmlns:a16="http://schemas.microsoft.com/office/drawing/2014/main" id="{AEFC742F-7CEA-0987-A006-2B7A0F3AFF8A}"/>
              </a:ext>
            </a:extLst>
          </p:cNvPr>
          <p:cNvSpPr txBox="1"/>
          <p:nvPr/>
        </p:nvSpPr>
        <p:spPr>
          <a:xfrm>
            <a:off x="1454775" y="4672299"/>
            <a:ext cx="86962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被保険者区分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8" name="object 5">
            <a:extLst>
              <a:ext uri="{FF2B5EF4-FFF2-40B4-BE49-F238E27FC236}">
                <a16:creationId xmlns:a16="http://schemas.microsoft.com/office/drawing/2014/main" id="{031C1F7E-B4E4-445A-900C-F724F0270FF7}"/>
              </a:ext>
            </a:extLst>
          </p:cNvPr>
          <p:cNvSpPr txBox="1"/>
          <p:nvPr/>
        </p:nvSpPr>
        <p:spPr>
          <a:xfrm>
            <a:off x="2446237" y="4679993"/>
            <a:ext cx="685800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被保険者番号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9" name="object 5">
            <a:extLst>
              <a:ext uri="{FF2B5EF4-FFF2-40B4-BE49-F238E27FC236}">
                <a16:creationId xmlns:a16="http://schemas.microsoft.com/office/drawing/2014/main" id="{9C6C647C-A014-C475-5613-49E4A9AD7E71}"/>
              </a:ext>
            </a:extLst>
          </p:cNvPr>
          <p:cNvSpPr txBox="1"/>
          <p:nvPr/>
        </p:nvSpPr>
        <p:spPr>
          <a:xfrm>
            <a:off x="4177819" y="4672299"/>
            <a:ext cx="51295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latin typeface="+mn-ea"/>
                <a:ea typeface="+mn-ea"/>
                <a:cs typeface="HG教科書体"/>
              </a:rPr>
              <a:t>要介護度</a:t>
            </a:r>
            <a:endParaRPr lang="en-US" altLang="ja-JP" sz="9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0" name="object 5">
            <a:extLst>
              <a:ext uri="{FF2B5EF4-FFF2-40B4-BE49-F238E27FC236}">
                <a16:creationId xmlns:a16="http://schemas.microsoft.com/office/drawing/2014/main" id="{244D0DEA-3AFF-3E85-BF2D-0D3541BA4E46}"/>
              </a:ext>
            </a:extLst>
          </p:cNvPr>
          <p:cNvSpPr txBox="1"/>
          <p:nvPr/>
        </p:nvSpPr>
        <p:spPr>
          <a:xfrm>
            <a:off x="5464431" y="4672299"/>
            <a:ext cx="702359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認定有効期間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1" name="object 5">
            <a:extLst>
              <a:ext uri="{FF2B5EF4-FFF2-40B4-BE49-F238E27FC236}">
                <a16:creationId xmlns:a16="http://schemas.microsoft.com/office/drawing/2014/main" id="{DEE98E10-9FB5-A5AC-D061-1CF068729E52}"/>
              </a:ext>
            </a:extLst>
          </p:cNvPr>
          <p:cNvSpPr txBox="1"/>
          <p:nvPr/>
        </p:nvSpPr>
        <p:spPr>
          <a:xfrm>
            <a:off x="6470722" y="4672299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id="{21A23068-626B-DCAE-DC34-A541DAAA15A3}"/>
              </a:ext>
            </a:extLst>
          </p:cNvPr>
          <p:cNvSpPr txBox="1"/>
          <p:nvPr/>
        </p:nvSpPr>
        <p:spPr>
          <a:xfrm>
            <a:off x="3245311" y="4770502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保険者番号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id="{23751E3E-20EB-29D8-C54C-BB3CA947687F}"/>
              </a:ext>
            </a:extLst>
          </p:cNvPr>
          <p:cNvSpPr txBox="1"/>
          <p:nvPr/>
        </p:nvSpPr>
        <p:spPr>
          <a:xfrm>
            <a:off x="4774756" y="4679993"/>
            <a:ext cx="569769" cy="13593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800" dirty="0">
                <a:latin typeface="+mn-ea"/>
                <a:ea typeface="+mn-ea"/>
                <a:cs typeface="HG教科書体"/>
              </a:rPr>
              <a:t>初回認定日</a:t>
            </a:r>
            <a:endParaRPr lang="en-US" altLang="ja-JP" sz="8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2" name="表 18">
            <a:extLst>
              <a:ext uri="{FF2B5EF4-FFF2-40B4-BE49-F238E27FC236}">
                <a16:creationId xmlns:a16="http://schemas.microsoft.com/office/drawing/2014/main" id="{53343B47-7584-FD2A-89D4-5132FDD4CA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4061059"/>
              </p:ext>
            </p:extLst>
          </p:nvPr>
        </p:nvGraphicFramePr>
        <p:xfrm>
          <a:off x="365444" y="2483329"/>
          <a:ext cx="6821203" cy="1654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9212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1368343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1443750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1249903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1367080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対象医療機関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有効期間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44214424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2438328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graphicFrame>
        <p:nvGraphicFramePr>
          <p:cNvPr id="24" name="表 18">
            <a:extLst>
              <a:ext uri="{FF2B5EF4-FFF2-40B4-BE49-F238E27FC236}">
                <a16:creationId xmlns:a16="http://schemas.microsoft.com/office/drawing/2014/main" id="{B6DE8690-3E07-9827-66A3-B2756F59E0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6011334"/>
              </p:ext>
            </p:extLst>
          </p:nvPr>
        </p:nvGraphicFramePr>
        <p:xfrm>
          <a:off x="365444" y="290458"/>
          <a:ext cx="6821203" cy="1942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2657">
                  <a:extLst>
                    <a:ext uri="{9D8B030D-6E8A-4147-A177-3AD203B41FA5}">
                      <a16:colId xmlns:a16="http://schemas.microsoft.com/office/drawing/2014/main" val="4036484659"/>
                    </a:ext>
                  </a:extLst>
                </a:gridCol>
                <a:gridCol w="985526">
                  <a:extLst>
                    <a:ext uri="{9D8B030D-6E8A-4147-A177-3AD203B41FA5}">
                      <a16:colId xmlns:a16="http://schemas.microsoft.com/office/drawing/2014/main" val="1524859494"/>
                    </a:ext>
                  </a:extLst>
                </a:gridCol>
                <a:gridCol w="1039837">
                  <a:extLst>
                    <a:ext uri="{9D8B030D-6E8A-4147-A177-3AD203B41FA5}">
                      <a16:colId xmlns:a16="http://schemas.microsoft.com/office/drawing/2014/main" val="4068393783"/>
                    </a:ext>
                  </a:extLst>
                </a:gridCol>
                <a:gridCol w="900222">
                  <a:extLst>
                    <a:ext uri="{9D8B030D-6E8A-4147-A177-3AD203B41FA5}">
                      <a16:colId xmlns:a16="http://schemas.microsoft.com/office/drawing/2014/main" val="713077489"/>
                    </a:ext>
                  </a:extLst>
                </a:gridCol>
                <a:gridCol w="556608">
                  <a:extLst>
                    <a:ext uri="{9D8B030D-6E8A-4147-A177-3AD203B41FA5}">
                      <a16:colId xmlns:a16="http://schemas.microsoft.com/office/drawing/2014/main" val="3881178586"/>
                    </a:ext>
                  </a:extLst>
                </a:gridCol>
                <a:gridCol w="663485">
                  <a:extLst>
                    <a:ext uri="{9D8B030D-6E8A-4147-A177-3AD203B41FA5}">
                      <a16:colId xmlns:a16="http://schemas.microsoft.com/office/drawing/2014/main" val="2830162896"/>
                    </a:ext>
                  </a:extLst>
                </a:gridCol>
                <a:gridCol w="683735">
                  <a:extLst>
                    <a:ext uri="{9D8B030D-6E8A-4147-A177-3AD203B41FA5}">
                      <a16:colId xmlns:a16="http://schemas.microsoft.com/office/drawing/2014/main" val="2570936739"/>
                    </a:ext>
                  </a:extLst>
                </a:gridCol>
                <a:gridCol w="989133">
                  <a:extLst>
                    <a:ext uri="{9D8B030D-6E8A-4147-A177-3AD203B41FA5}">
                      <a16:colId xmlns:a16="http://schemas.microsoft.com/office/drawing/2014/main" val="2115056893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交付開始日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有効期限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記号番号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+mn-ea"/>
                        </a:rPr>
                        <a:t>等級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障害名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730292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4120406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44214424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22660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6679802"/>
                  </a:ext>
                </a:extLst>
              </a:tr>
            </a:tbl>
          </a:graphicData>
        </a:graphic>
      </p:graphicFrame>
      <p:sp>
        <p:nvSpPr>
          <p:cNvPr id="25" name="object 5">
            <a:extLst>
              <a:ext uri="{FF2B5EF4-FFF2-40B4-BE49-F238E27FC236}">
                <a16:creationId xmlns:a16="http://schemas.microsoft.com/office/drawing/2014/main" id="{602D32E3-A844-7F31-135F-57326E99D9A6}"/>
              </a:ext>
            </a:extLst>
          </p:cNvPr>
          <p:cNvSpPr txBox="1"/>
          <p:nvPr/>
        </p:nvSpPr>
        <p:spPr>
          <a:xfrm>
            <a:off x="365450" y="108899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手帳交付状況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26" name="object 5">
            <a:extLst>
              <a:ext uri="{FF2B5EF4-FFF2-40B4-BE49-F238E27FC236}">
                <a16:creationId xmlns:a16="http://schemas.microsoft.com/office/drawing/2014/main" id="{FB154CD6-EE58-38DC-B002-12875ED704E9}"/>
              </a:ext>
            </a:extLst>
          </p:cNvPr>
          <p:cNvSpPr txBox="1"/>
          <p:nvPr/>
        </p:nvSpPr>
        <p:spPr>
          <a:xfrm>
            <a:off x="523569" y="57356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氏名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8" name="object 5">
            <a:extLst>
              <a:ext uri="{FF2B5EF4-FFF2-40B4-BE49-F238E27FC236}">
                <a16:creationId xmlns:a16="http://schemas.microsoft.com/office/drawing/2014/main" id="{03D8FE3F-2DB8-20E7-851B-D0A8A4433AEC}"/>
              </a:ext>
            </a:extLst>
          </p:cNvPr>
          <p:cNvSpPr txBox="1"/>
          <p:nvPr/>
        </p:nvSpPr>
        <p:spPr>
          <a:xfrm>
            <a:off x="1481784" y="573563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29" name="object 5">
            <a:extLst>
              <a:ext uri="{FF2B5EF4-FFF2-40B4-BE49-F238E27FC236}">
                <a16:creationId xmlns:a16="http://schemas.microsoft.com/office/drawing/2014/main" id="{0A56E0E5-4CDD-AC65-6193-6F2B6275ECE0}"/>
              </a:ext>
            </a:extLst>
          </p:cNvPr>
          <p:cNvSpPr txBox="1"/>
          <p:nvPr/>
        </p:nvSpPr>
        <p:spPr>
          <a:xfrm>
            <a:off x="2543144" y="564971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交付開始日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0" name="object 5">
            <a:extLst>
              <a:ext uri="{FF2B5EF4-FFF2-40B4-BE49-F238E27FC236}">
                <a16:creationId xmlns:a16="http://schemas.microsoft.com/office/drawing/2014/main" id="{B5D14958-4C0C-77B5-A65C-EFB12C730D44}"/>
              </a:ext>
            </a:extLst>
          </p:cNvPr>
          <p:cNvSpPr txBox="1"/>
          <p:nvPr/>
        </p:nvSpPr>
        <p:spPr>
          <a:xfrm>
            <a:off x="4328462" y="574183"/>
            <a:ext cx="512954" cy="1513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9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記号番号</a:t>
            </a:r>
            <a:endParaRPr lang="en-US" altLang="ja-JP" sz="9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1" name="object 5">
            <a:extLst>
              <a:ext uri="{FF2B5EF4-FFF2-40B4-BE49-F238E27FC236}">
                <a16:creationId xmlns:a16="http://schemas.microsoft.com/office/drawing/2014/main" id="{5FF8EBD1-C7C8-2CAB-6583-44CC56262690}"/>
              </a:ext>
            </a:extLst>
          </p:cNvPr>
          <p:cNvSpPr txBox="1"/>
          <p:nvPr/>
        </p:nvSpPr>
        <p:spPr>
          <a:xfrm>
            <a:off x="5640624" y="573563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障害名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2" name="object 5">
            <a:extLst>
              <a:ext uri="{FF2B5EF4-FFF2-40B4-BE49-F238E27FC236}">
                <a16:creationId xmlns:a16="http://schemas.microsoft.com/office/drawing/2014/main" id="{6EA261BC-248B-A584-3B97-ECF7DC355D17}"/>
              </a:ext>
            </a:extLst>
          </p:cNvPr>
          <p:cNvSpPr txBox="1"/>
          <p:nvPr/>
        </p:nvSpPr>
        <p:spPr>
          <a:xfrm>
            <a:off x="6491195" y="573563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3" name="object 5">
            <a:extLst>
              <a:ext uri="{FF2B5EF4-FFF2-40B4-BE49-F238E27FC236}">
                <a16:creationId xmlns:a16="http://schemas.microsoft.com/office/drawing/2014/main" id="{0B529785-9C2B-4496-A921-D52A96DA1BF9}"/>
              </a:ext>
            </a:extLst>
          </p:cNvPr>
          <p:cNvSpPr txBox="1"/>
          <p:nvPr/>
        </p:nvSpPr>
        <p:spPr>
          <a:xfrm>
            <a:off x="3441219" y="564971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有効期限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4" name="object 5">
            <a:extLst>
              <a:ext uri="{FF2B5EF4-FFF2-40B4-BE49-F238E27FC236}">
                <a16:creationId xmlns:a16="http://schemas.microsoft.com/office/drawing/2014/main" id="{F36A4224-1C62-5174-1755-C354901078C1}"/>
              </a:ext>
            </a:extLst>
          </p:cNvPr>
          <p:cNvSpPr txBox="1"/>
          <p:nvPr/>
        </p:nvSpPr>
        <p:spPr>
          <a:xfrm>
            <a:off x="4953830" y="573563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solidFill>
                  <a:schemeClr val="tx1"/>
                </a:solidFill>
                <a:latin typeface="+mn-ea"/>
                <a:ea typeface="+mn-ea"/>
                <a:cs typeface="HG教科書体"/>
              </a:rPr>
              <a:t>等級</a:t>
            </a:r>
            <a:endParaRPr lang="en-US" altLang="ja-JP" sz="1000" dirty="0">
              <a:solidFill>
                <a:schemeClr val="tx1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35" name="object 5">
            <a:extLst>
              <a:ext uri="{FF2B5EF4-FFF2-40B4-BE49-F238E27FC236}">
                <a16:creationId xmlns:a16="http://schemas.microsoft.com/office/drawing/2014/main" id="{44AC6150-A031-EC9F-E0B4-EBD78F7E90F4}"/>
              </a:ext>
            </a:extLst>
          </p:cNvPr>
          <p:cNvSpPr txBox="1"/>
          <p:nvPr/>
        </p:nvSpPr>
        <p:spPr>
          <a:xfrm>
            <a:off x="365450" y="2247716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精神・結核状況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36" name="object 5">
            <a:extLst>
              <a:ext uri="{FF2B5EF4-FFF2-40B4-BE49-F238E27FC236}">
                <a16:creationId xmlns:a16="http://schemas.microsoft.com/office/drawing/2014/main" id="{B8258DA0-F8BD-AD1D-649B-1D0DE04D14AC}"/>
              </a:ext>
            </a:extLst>
          </p:cNvPr>
          <p:cNvSpPr txBox="1"/>
          <p:nvPr/>
        </p:nvSpPr>
        <p:spPr>
          <a:xfrm>
            <a:off x="729991" y="276643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氏名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38" name="object 5">
            <a:extLst>
              <a:ext uri="{FF2B5EF4-FFF2-40B4-BE49-F238E27FC236}">
                <a16:creationId xmlns:a16="http://schemas.microsoft.com/office/drawing/2014/main" id="{282F37D0-FBD5-F098-8A51-84D5AC314E71}"/>
              </a:ext>
            </a:extLst>
          </p:cNvPr>
          <p:cNvSpPr txBox="1"/>
          <p:nvPr/>
        </p:nvSpPr>
        <p:spPr>
          <a:xfrm>
            <a:off x="2087253" y="2766434"/>
            <a:ext cx="685800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種類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39" name="object 5">
            <a:extLst>
              <a:ext uri="{FF2B5EF4-FFF2-40B4-BE49-F238E27FC236}">
                <a16:creationId xmlns:a16="http://schemas.microsoft.com/office/drawing/2014/main" id="{3D4837BB-4DB1-24AF-4AD9-A4B84B20C614}"/>
              </a:ext>
            </a:extLst>
          </p:cNvPr>
          <p:cNvSpPr txBox="1"/>
          <p:nvPr/>
        </p:nvSpPr>
        <p:spPr>
          <a:xfrm>
            <a:off x="3472534" y="2757842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対象医療機関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40" name="object 5">
            <a:extLst>
              <a:ext uri="{FF2B5EF4-FFF2-40B4-BE49-F238E27FC236}">
                <a16:creationId xmlns:a16="http://schemas.microsoft.com/office/drawing/2014/main" id="{AD52D8FE-5655-F719-6A4B-427ED6101454}"/>
              </a:ext>
            </a:extLst>
          </p:cNvPr>
          <p:cNvSpPr txBox="1"/>
          <p:nvPr/>
        </p:nvSpPr>
        <p:spPr>
          <a:xfrm>
            <a:off x="6293300" y="2766434"/>
            <a:ext cx="448052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備考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41" name="object 5">
            <a:extLst>
              <a:ext uri="{FF2B5EF4-FFF2-40B4-BE49-F238E27FC236}">
                <a16:creationId xmlns:a16="http://schemas.microsoft.com/office/drawing/2014/main" id="{883F5F7D-C5B2-D2C4-6D24-350809A1F2FE}"/>
              </a:ext>
            </a:extLst>
          </p:cNvPr>
          <p:cNvSpPr txBox="1"/>
          <p:nvPr/>
        </p:nvSpPr>
        <p:spPr>
          <a:xfrm>
            <a:off x="4831776" y="2757842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有効期間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42" name="object 5">
            <a:extLst>
              <a:ext uri="{FF2B5EF4-FFF2-40B4-BE49-F238E27FC236}">
                <a16:creationId xmlns:a16="http://schemas.microsoft.com/office/drawing/2014/main" id="{F43A323E-9E2E-970F-4E6F-969956F7E2D6}"/>
              </a:ext>
            </a:extLst>
          </p:cNvPr>
          <p:cNvSpPr txBox="1"/>
          <p:nvPr/>
        </p:nvSpPr>
        <p:spPr>
          <a:xfrm>
            <a:off x="3245311" y="4588943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保険者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graphicFrame>
        <p:nvGraphicFramePr>
          <p:cNvPr id="43" name="表 18">
            <a:extLst>
              <a:ext uri="{FF2B5EF4-FFF2-40B4-BE49-F238E27FC236}">
                <a16:creationId xmlns:a16="http://schemas.microsoft.com/office/drawing/2014/main" id="{7A6ECB94-8CD8-19CD-7873-36B8FF10052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003755"/>
              </p:ext>
            </p:extLst>
          </p:nvPr>
        </p:nvGraphicFramePr>
        <p:xfrm>
          <a:off x="361037" y="8979041"/>
          <a:ext cx="6825610" cy="1222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25610">
                  <a:extLst>
                    <a:ext uri="{9D8B030D-6E8A-4147-A177-3AD203B41FA5}">
                      <a16:colId xmlns:a16="http://schemas.microsoft.com/office/drawing/2014/main" val="266978651"/>
                    </a:ext>
                  </a:extLst>
                </a:gridCol>
              </a:tblGrid>
              <a:tr h="2145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643557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7150485"/>
                  </a:ext>
                </a:extLst>
              </a:tr>
            </a:tbl>
          </a:graphicData>
        </a:graphic>
      </p:graphicFrame>
      <p:sp>
        <p:nvSpPr>
          <p:cNvPr id="44" name="object 5">
            <a:extLst>
              <a:ext uri="{FF2B5EF4-FFF2-40B4-BE49-F238E27FC236}">
                <a16:creationId xmlns:a16="http://schemas.microsoft.com/office/drawing/2014/main" id="{CAF31351-A895-746B-93AA-94C54864A902}"/>
              </a:ext>
            </a:extLst>
          </p:cNvPr>
          <p:cNvSpPr txBox="1"/>
          <p:nvPr/>
        </p:nvSpPr>
        <p:spPr>
          <a:xfrm>
            <a:off x="361043" y="8751873"/>
            <a:ext cx="1448564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spc="-35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HG教科書体"/>
              </a:rPr>
              <a:t>その他</a:t>
            </a:r>
            <a:endParaRPr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HG教科書体"/>
            </a:endParaRPr>
          </a:p>
        </p:txBody>
      </p:sp>
      <p:sp>
        <p:nvSpPr>
          <p:cNvPr id="51" name="object 5">
            <a:extLst>
              <a:ext uri="{FF2B5EF4-FFF2-40B4-BE49-F238E27FC236}">
                <a16:creationId xmlns:a16="http://schemas.microsoft.com/office/drawing/2014/main" id="{7CFBF09C-2A05-97D4-203F-E9CE92ACEEB0}"/>
              </a:ext>
            </a:extLst>
          </p:cNvPr>
          <p:cNvSpPr txBox="1"/>
          <p:nvPr/>
        </p:nvSpPr>
        <p:spPr>
          <a:xfrm>
            <a:off x="3453388" y="9597570"/>
            <a:ext cx="789908" cy="16671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ja-JP" altLang="en-US" sz="1000" dirty="0">
                <a:latin typeface="+mn-ea"/>
                <a:ea typeface="+mn-ea"/>
                <a:cs typeface="HG教科書体"/>
              </a:rPr>
              <a:t>その他</a:t>
            </a:r>
            <a:endParaRPr lang="en-US" altLang="ja-JP" sz="1000" dirty="0">
              <a:latin typeface="+mn-ea"/>
              <a:ea typeface="+mn-ea"/>
              <a:cs typeface="HG教科書体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54479BE0-958B-60A5-3390-CA4C578756C8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960A2491-7510-183A-8286-C7EDEE1EB20C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8992EE8A-B55B-FF91-42E5-BBA8A19EA80C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D2F8917C-59CA-E1D7-D479-BE13A7E0D67C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4FE4A1D7-5FC4-2889-1723-BED28E368B79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4856270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5">
            <a:extLst>
              <a:ext uri="{FF2B5EF4-FFF2-40B4-BE49-F238E27FC236}">
                <a16:creationId xmlns:a16="http://schemas.microsoft.com/office/drawing/2014/main" id="{9CFF925C-F9E0-2DB3-8DC4-8FADDFDD9C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7407734"/>
              </p:ext>
            </p:extLst>
          </p:nvPr>
        </p:nvGraphicFramePr>
        <p:xfrm>
          <a:off x="404177" y="960144"/>
          <a:ext cx="6715406" cy="902990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71540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9029901">
                <a:tc>
                  <a:txBody>
                    <a:bodyPr/>
                    <a:lstStyle/>
                    <a:p>
                      <a:pPr marL="46990">
                        <a:lnSpc>
                          <a:spcPct val="100000"/>
                        </a:lnSpc>
                        <a:spcBef>
                          <a:spcPts val="384"/>
                        </a:spcBef>
                      </a:pPr>
                      <a:endParaRPr sz="90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HG教科書体"/>
                      </a:endParaRPr>
                    </a:p>
                  </a:txBody>
                  <a:tcPr marL="0" marR="0" marT="48894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object 5">
            <a:extLst>
              <a:ext uri="{FF2B5EF4-FFF2-40B4-BE49-F238E27FC236}">
                <a16:creationId xmlns:a16="http://schemas.microsoft.com/office/drawing/2014/main" id="{0934B282-996A-3682-B2C8-8E0E3E2D5CC8}"/>
              </a:ext>
            </a:extLst>
          </p:cNvPr>
          <p:cNvSpPr txBox="1"/>
          <p:nvPr/>
        </p:nvSpPr>
        <p:spPr>
          <a:xfrm>
            <a:off x="414337" y="703354"/>
            <a:ext cx="1154113" cy="182101"/>
          </a:xfrm>
          <a:prstGeom prst="rect">
            <a:avLst/>
          </a:prstGeom>
          <a:ln>
            <a:noFill/>
          </a:ln>
        </p:spPr>
        <p:txBody>
          <a:bodyPr vert="horz" wrap="square" lIns="0" tIns="12700" rIns="0" bIns="0" rtlCol="0">
            <a:spAutoFit/>
          </a:bodyPr>
          <a:lstStyle/>
          <a:p>
            <a:pPr marL="12700" algn="l">
              <a:lnSpc>
                <a:spcPct val="100000"/>
              </a:lnSpc>
              <a:spcBef>
                <a:spcPts val="100"/>
              </a:spcBef>
            </a:pPr>
            <a:r>
              <a:rPr lang="ja-JP" altLang="en-US" sz="1100" dirty="0">
                <a:solidFill>
                  <a:srgbClr val="FF0000"/>
                </a:solidFill>
                <a:latin typeface="+mn-ea"/>
                <a:ea typeface="+mn-ea"/>
                <a:cs typeface="HG教科書体"/>
              </a:rPr>
              <a:t>世帯の家系図</a:t>
            </a:r>
            <a:endParaRPr sz="1100" dirty="0">
              <a:solidFill>
                <a:srgbClr val="FF0000"/>
              </a:solidFill>
              <a:latin typeface="+mn-ea"/>
              <a:ea typeface="+mn-ea"/>
              <a:cs typeface="HG教科書体"/>
            </a:endParaRPr>
          </a:p>
        </p:txBody>
      </p:sp>
      <p:sp>
        <p:nvSpPr>
          <p:cNvPr id="16" name="Rectangle 109">
            <a:extLst>
              <a:ext uri="{FF2B5EF4-FFF2-40B4-BE49-F238E27FC236}">
                <a16:creationId xmlns:a16="http://schemas.microsoft.com/office/drawing/2014/main" id="{B5E5C11E-275D-016C-9EB6-3DDE221DB8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86984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　別紙</a:t>
            </a:r>
            <a:r>
              <a:rPr lang="en-US" altLang="ja-JP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1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9B0B57DE-83AB-E599-9F25-80E471441044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81BD0BB4-A99B-FFF9-3D70-690B982ED8FA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328F5331-5708-7654-5785-169D92C830D9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0B8BD1F3-DD63-FD0D-9786-D6AAFA1D1E00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E23B0271-5D89-1C7E-C2DD-B4D6CFED9191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993189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341C39F6-B5EA-C09C-0CC5-5DA99CEE505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1113899"/>
              </p:ext>
            </p:extLst>
          </p:nvPr>
        </p:nvGraphicFramePr>
        <p:xfrm>
          <a:off x="273050" y="850900"/>
          <a:ext cx="6879584" cy="90360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879584">
                  <a:extLst>
                    <a:ext uri="{9D8B030D-6E8A-4147-A177-3AD203B41FA5}">
                      <a16:colId xmlns:a16="http://schemas.microsoft.com/office/drawing/2014/main" val="4282237660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ja-JP" altLang="en-US" sz="11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Times New Roman"/>
                        </a:rPr>
                        <a:t>住宅付近の略図</a:t>
                      </a:r>
                      <a:endParaRPr sz="11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14741246"/>
                  </a:ext>
                </a:extLst>
              </a:tr>
              <a:tr h="86760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sz="1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Times New Roman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9528405"/>
                  </a:ext>
                </a:extLst>
              </a:tr>
            </a:tbl>
          </a:graphicData>
        </a:graphic>
      </p:graphicFrame>
      <p:sp>
        <p:nvSpPr>
          <p:cNvPr id="4" name="Rectangle 109">
            <a:extLst>
              <a:ext uri="{FF2B5EF4-FFF2-40B4-BE49-F238E27FC236}">
                <a16:creationId xmlns:a16="http://schemas.microsoft.com/office/drawing/2014/main" id="{78012A39-DD10-C56E-DB86-2AD950A8AA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866" y="286984"/>
            <a:ext cx="6748768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保護台帳　別紙</a:t>
            </a:r>
            <a:r>
              <a:rPr lang="en-US" altLang="ja-JP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2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BC7CD9DB-2084-B88D-7639-12FDF19A85EB}"/>
              </a:ext>
            </a:extLst>
          </p:cNvPr>
          <p:cNvSpPr/>
          <p:nvPr/>
        </p:nvSpPr>
        <p:spPr>
          <a:xfrm>
            <a:off x="3458770" y="10527765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12ABFB85-3BE5-AD37-1C04-C282404332E8}"/>
              </a:ext>
            </a:extLst>
          </p:cNvPr>
          <p:cNvSpPr/>
          <p:nvPr/>
        </p:nvSpPr>
        <p:spPr>
          <a:xfrm>
            <a:off x="5487925" y="102794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82A48B86-EA0E-117D-63B6-D965D37CF414}"/>
              </a:ext>
            </a:extLst>
          </p:cNvPr>
          <p:cNvSpPr/>
          <p:nvPr/>
        </p:nvSpPr>
        <p:spPr>
          <a:xfrm>
            <a:off x="6365671" y="104862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061C48A0-2978-0B16-1F99-71E6CAAFE83B}"/>
              </a:ext>
            </a:extLst>
          </p:cNvPr>
          <p:cNvSpPr/>
          <p:nvPr/>
        </p:nvSpPr>
        <p:spPr>
          <a:xfrm>
            <a:off x="6365671" y="102794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07BCA473-FF92-A5D5-06F3-0978EF5C7A84}"/>
              </a:ext>
            </a:extLst>
          </p:cNvPr>
          <p:cNvSpPr/>
          <p:nvPr/>
        </p:nvSpPr>
        <p:spPr>
          <a:xfrm>
            <a:off x="5487925" y="104862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593466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BCE2C952-91AD-473D-AADE-DD422D117362}"/>
</file>

<file path=customXml/itemProps2.xml><?xml version="1.0" encoding="utf-8"?>
<ds:datastoreItem xmlns:ds="http://schemas.openxmlformats.org/officeDocument/2006/customXml" ds:itemID="{CF6B82F2-86F5-4F9B-A565-4ACCE9D1E8D4}"/>
</file>

<file path=customXml/itemProps3.xml><?xml version="1.0" encoding="utf-8"?>
<ds:datastoreItem xmlns:ds="http://schemas.openxmlformats.org/officeDocument/2006/customXml" ds:itemID="{12116B58-948B-4A60-90A6-EABC4DC463C8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2476</TotalTime>
  <Words>1126</Words>
  <PresentationFormat>ユーザー設定</PresentationFormat>
  <Paragraphs>580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6" baseType="lpstr">
      <vt:lpstr>HG教科書体</vt:lpstr>
      <vt:lpstr>Microsoft JhengHei</vt:lpstr>
      <vt:lpstr>ＭＳ Ｐゴシック</vt:lpstr>
      <vt:lpstr>Calibri</vt:lpstr>
      <vt:lpstr>Times New Roman</vt:lpstr>
      <vt:lpstr>Office Theme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2023-11-06T07:52:23Z</dcterms:created>
  <dcterms:modified xsi:type="dcterms:W3CDTF">2024-12-11T11:31:56Z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2018-04-03T00:00:00Z</vt:filetime>
  </property>
  <property fmtid="{D5CDD505-2E9C-101B-9397-08002B2CF9AE}" pid="3" name="Creator">
    <vt:lpwstr>PScript5.dll Version 5.2.2</vt:lpwstr>
  </property>
  <property fmtid="{D5CDD505-2E9C-101B-9397-08002B2CF9AE}" pid="4" name="LastSaved">
    <vt:filetime>2023-11-06T00:00:00Z</vt:filetime>
  </property>
  <property fmtid="{D5CDD505-2E9C-101B-9397-08002B2CF9AE}" pid="5" name="Producer">
    <vt:lpwstr>GPL Ghostscript 9.05</vt:lpwstr>
  </property>
  <property fmtid="{D5CDD505-2E9C-101B-9397-08002B2CF9AE}" pid="6" name="MSIP_Label_436fffe2-e74d-4f21-833f-6f054a10cb50_Enabled">
    <vt:lpwstr>true</vt:lpwstr>
  </property>
  <property fmtid="{D5CDD505-2E9C-101B-9397-08002B2CF9AE}" pid="7" name="MSIP_Label_436fffe2-e74d-4f21-833f-6f054a10cb50_SetDate">
    <vt:lpwstr>2023-11-06T07:52:33Z</vt:lpwstr>
  </property>
  <property fmtid="{D5CDD505-2E9C-101B-9397-08002B2CF9AE}" pid="8" name="MSIP_Label_436fffe2-e74d-4f21-833f-6f054a10cb50_Method">
    <vt:lpwstr>Privileged</vt:lpwstr>
  </property>
  <property fmtid="{D5CDD505-2E9C-101B-9397-08002B2CF9AE}" pid="9" name="MSIP_Label_436fffe2-e74d-4f21-833f-6f054a10cb50_Name">
    <vt:lpwstr>436fffe2-e74d-4f21-833f-6f054a10cb50</vt:lpwstr>
  </property>
  <property fmtid="{D5CDD505-2E9C-101B-9397-08002B2CF9AE}" pid="10" name="MSIP_Label_436fffe2-e74d-4f21-833f-6f054a10cb50_SiteId">
    <vt:lpwstr>a4dd5294-24e4-4102-8420-cb86d0baae1e</vt:lpwstr>
  </property>
  <property fmtid="{D5CDD505-2E9C-101B-9397-08002B2CF9AE}" pid="11" name="MSIP_Label_436fffe2-e74d-4f21-833f-6f054a10cb50_ActionId">
    <vt:lpwstr>df75692b-d423-4b6f-8da8-4398c20b9ab8</vt:lpwstr>
  </property>
  <property fmtid="{D5CDD505-2E9C-101B-9397-08002B2CF9AE}" pid="12" name="MSIP_Label_436fffe2-e74d-4f21-833f-6f054a10cb50_ContentBits">
    <vt:lpwstr>0</vt:lpwstr>
  </property>
  <property fmtid="{D5CDD505-2E9C-101B-9397-08002B2CF9AE}" pid="13" name="ContentTypeId">
    <vt:lpwstr>0x01010072D4258CA3517149908D3B60E55ECCDC</vt:lpwstr>
  </property>
</Properties>
</file>

<file path=docProps/thumbnail.jpeg>
</file>