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hangesInfos/changesInfo1.xml" ContentType="application/vnd.ms-powerpoint.changesinfo+xml"/>
  <Override PartName="/ppt/commentAuthors.xml" ContentType="application/vnd.openxmlformats-officedocument.presentationml.commentAuthors+xml"/>
  <Override PartName="/ppt/revisionInfo.xml" ContentType="application/vnd.ms-powerpoint.revisioninfo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ags/tag1.xml" ContentType="application/vnd.openxmlformats-officedocument.presentationml.tag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8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003C364-F812-4B6A-99EE-0AB858EB1319}" v="12" dt="2024-01-08T09:55:50.25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5" d="100"/>
          <a:sy n="75" d="100"/>
        </p:scale>
        <p:origin x="3462" y="84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13" Type="http://schemas.openxmlformats.org/officeDocument/2006/relationships/customXml" Target="../customXml/item3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1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commentAuthors" Target="commentAuthors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ku, Hirotoshi (JP - AB 德 寛俊)" userId="5f48ce75-beb8-4787-9ebc-c7a4e2d9b187" providerId="ADAL" clId="{1003C364-F812-4B6A-99EE-0AB858EB1319}"/>
    <pc:docChg chg="addSld modSld">
      <pc:chgData name="Toku, Hirotoshi (JP - AB 德 寛俊)" userId="5f48ce75-beb8-4787-9ebc-c7a4e2d9b187" providerId="ADAL" clId="{1003C364-F812-4B6A-99EE-0AB858EB1319}" dt="2024-01-09T07:41:18.209" v="398" actId="207"/>
      <pc:docMkLst>
        <pc:docMk/>
      </pc:docMkLst>
      <pc:sldChg chg="addSp modSp add mod">
        <pc:chgData name="Toku, Hirotoshi (JP - AB 德 寛俊)" userId="5f48ce75-beb8-4787-9ebc-c7a4e2d9b187" providerId="ADAL" clId="{1003C364-F812-4B6A-99EE-0AB858EB1319}" dt="2024-01-09T07:41:18.209" v="398" actId="207"/>
        <pc:sldMkLst>
          <pc:docMk/>
          <pc:sldMk cId="1966119176" sldId="267"/>
        </pc:sldMkLst>
        <pc:spChg chg="add mod">
          <ac:chgData name="Toku, Hirotoshi (JP - AB 德 寛俊)" userId="5f48ce75-beb8-4787-9ebc-c7a4e2d9b187" providerId="ADAL" clId="{1003C364-F812-4B6A-99EE-0AB858EB1319}" dt="2024-01-09T06:38:04.511" v="306" actId="20577"/>
          <ac:spMkLst>
            <pc:docMk/>
            <pc:sldMk cId="1966119176" sldId="267"/>
            <ac:spMk id="35" creationId="{A49F09BB-E24F-EBE3-62E7-F0C8101511BC}"/>
          </ac:spMkLst>
        </pc:spChg>
        <pc:spChg chg="add mod">
          <ac:chgData name="Toku, Hirotoshi (JP - AB 德 寛俊)" userId="5f48ce75-beb8-4787-9ebc-c7a4e2d9b187" providerId="ADAL" clId="{1003C364-F812-4B6A-99EE-0AB858EB1319}" dt="2024-01-09T06:25:01.935" v="234" actId="207"/>
          <ac:spMkLst>
            <pc:docMk/>
            <pc:sldMk cId="1966119176" sldId="267"/>
            <ac:spMk id="56" creationId="{E50B6A82-9EDC-A90E-EBD3-0179C88B496B}"/>
          </ac:spMkLst>
        </pc:spChg>
        <pc:spChg chg="add mod">
          <ac:chgData name="Toku, Hirotoshi (JP - AB 德 寛俊)" userId="5f48ce75-beb8-4787-9ebc-c7a4e2d9b187" providerId="ADAL" clId="{1003C364-F812-4B6A-99EE-0AB858EB1319}" dt="2024-01-09T06:54:30.705" v="394" actId="20577"/>
          <ac:spMkLst>
            <pc:docMk/>
            <pc:sldMk cId="1966119176" sldId="267"/>
            <ac:spMk id="63" creationId="{AFB83E41-AFC6-70BE-A4FA-18D9FAA6489E}"/>
          </ac:spMkLst>
        </pc:spChg>
        <pc:spChg chg="add mod">
          <ac:chgData name="Toku, Hirotoshi (JP - AB 德 寛俊)" userId="5f48ce75-beb8-4787-9ebc-c7a4e2d9b187" providerId="ADAL" clId="{1003C364-F812-4B6A-99EE-0AB858EB1319}" dt="2024-01-09T06:38:45.999" v="309" actId="207"/>
          <ac:spMkLst>
            <pc:docMk/>
            <pc:sldMk cId="1966119176" sldId="267"/>
            <ac:spMk id="65" creationId="{FE88D8B9-401B-B1CD-C04E-4CE10BC77475}"/>
          </ac:spMkLst>
        </pc:spChg>
        <pc:spChg chg="add mod">
          <ac:chgData name="Toku, Hirotoshi (JP - AB 德 寛俊)" userId="5f48ce75-beb8-4787-9ebc-c7a4e2d9b187" providerId="ADAL" clId="{1003C364-F812-4B6A-99EE-0AB858EB1319}" dt="2024-01-09T07:41:14.579" v="396" actId="207"/>
          <ac:spMkLst>
            <pc:docMk/>
            <pc:sldMk cId="1966119176" sldId="267"/>
            <ac:spMk id="66" creationId="{3023BA1D-4982-91A9-BEF3-0C1379EBCAC7}"/>
          </ac:spMkLst>
        </pc:spChg>
        <pc:spChg chg="add mod">
          <ac:chgData name="Toku, Hirotoshi (JP - AB 德 寛俊)" userId="5f48ce75-beb8-4787-9ebc-c7a4e2d9b187" providerId="ADAL" clId="{1003C364-F812-4B6A-99EE-0AB858EB1319}" dt="2024-01-09T07:41:16.223" v="397" actId="207"/>
          <ac:spMkLst>
            <pc:docMk/>
            <pc:sldMk cId="1966119176" sldId="267"/>
            <ac:spMk id="67" creationId="{49F56799-4E9A-F633-02C7-5D9095A62A18}"/>
          </ac:spMkLst>
        </pc:spChg>
        <pc:spChg chg="add mod">
          <ac:chgData name="Toku, Hirotoshi (JP - AB 德 寛俊)" userId="5f48ce75-beb8-4787-9ebc-c7a4e2d9b187" providerId="ADAL" clId="{1003C364-F812-4B6A-99EE-0AB858EB1319}" dt="2024-01-09T07:41:18.209" v="398" actId="207"/>
          <ac:spMkLst>
            <pc:docMk/>
            <pc:sldMk cId="1966119176" sldId="267"/>
            <ac:spMk id="72" creationId="{2F5A3387-DBBB-A2BE-EEA8-4FC4A2FFADD5}"/>
          </ac:spMkLst>
        </pc:spChg>
        <pc:spChg chg="add mod">
          <ac:chgData name="Toku, Hirotoshi (JP - AB 德 寛俊)" userId="5f48ce75-beb8-4787-9ebc-c7a4e2d9b187" providerId="ADAL" clId="{1003C364-F812-4B6A-99EE-0AB858EB1319}" dt="2024-01-08T09:50:48.946" v="144" actId="1076"/>
          <ac:spMkLst>
            <pc:docMk/>
            <pc:sldMk cId="1966119176" sldId="267"/>
            <ac:spMk id="73" creationId="{920C5FEA-A443-CD7E-5A85-F1B2F91B00C3}"/>
          </ac:spMkLst>
        </pc:spChg>
        <pc:spChg chg="add mod">
          <ac:chgData name="Toku, Hirotoshi (JP - AB 德 寛俊)" userId="5f48ce75-beb8-4787-9ebc-c7a4e2d9b187" providerId="ADAL" clId="{1003C364-F812-4B6A-99EE-0AB858EB1319}" dt="2024-01-09T06:47:11.412" v="341" actId="20577"/>
          <ac:spMkLst>
            <pc:docMk/>
            <pc:sldMk cId="1966119176" sldId="267"/>
            <ac:spMk id="74" creationId="{48108AE6-F24C-E0C5-308F-5AF59892CA19}"/>
          </ac:spMkLst>
        </pc:spChg>
        <pc:spChg chg="add mod">
          <ac:chgData name="Toku, Hirotoshi (JP - AB 德 寛俊)" userId="5f48ce75-beb8-4787-9ebc-c7a4e2d9b187" providerId="ADAL" clId="{1003C364-F812-4B6A-99EE-0AB858EB1319}" dt="2024-01-09T07:41:12.896" v="395" actId="207"/>
          <ac:spMkLst>
            <pc:docMk/>
            <pc:sldMk cId="1966119176" sldId="267"/>
            <ac:spMk id="75" creationId="{8025B13C-3217-CEC3-2A91-38AA2E7DDCFC}"/>
          </ac:spMkLst>
        </pc:spChg>
        <pc:spChg chg="add mod">
          <ac:chgData name="Toku, Hirotoshi (JP - AB 德 寛俊)" userId="5f48ce75-beb8-4787-9ebc-c7a4e2d9b187" providerId="ADAL" clId="{1003C364-F812-4B6A-99EE-0AB858EB1319}" dt="2024-01-09T06:36:52.694" v="250" actId="14100"/>
          <ac:spMkLst>
            <pc:docMk/>
            <pc:sldMk cId="1966119176" sldId="267"/>
            <ac:spMk id="76" creationId="{89F2D211-C6A3-1531-C5E8-B615F25CED0B}"/>
          </ac:spMkLst>
        </pc:spChg>
        <pc:spChg chg="add mod">
          <ac:chgData name="Toku, Hirotoshi (JP - AB 德 寛俊)" userId="5f48ce75-beb8-4787-9ebc-c7a4e2d9b187" providerId="ADAL" clId="{1003C364-F812-4B6A-99EE-0AB858EB1319}" dt="2024-01-09T06:41:53.633" v="328" actId="20577"/>
          <ac:spMkLst>
            <pc:docMk/>
            <pc:sldMk cId="1966119176" sldId="267"/>
            <ac:spMk id="77" creationId="{4BA94772-9CF8-484A-9010-F55AEE298327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Rectangle 109">
            <a:extLst>
              <a:ext uri="{FF2B5EF4-FFF2-40B4-BE49-F238E27FC236}">
                <a16:creationId xmlns:a16="http://schemas.microsoft.com/office/drawing/2014/main" id="{97A9679F-C173-0F38-5D74-B64FBE5A0E5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1339" y="405618"/>
            <a:ext cx="2897161" cy="3385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6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一　時　扶　助　決　定　調　書</a:t>
            </a:r>
            <a:endParaRPr kumimoji="0" lang="en-US" altLang="ja-JP" sz="160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72BD6624-88D5-ED05-2C53-3787D2EC5DB2}"/>
              </a:ext>
            </a:extLst>
          </p:cNvPr>
          <p:cNvSpPr/>
          <p:nvPr/>
        </p:nvSpPr>
        <p:spPr>
          <a:xfrm>
            <a:off x="3814620" y="1007575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14A224D8-5AAF-19E2-544F-18E5B97FD94C}"/>
              </a:ext>
            </a:extLst>
          </p:cNvPr>
          <p:cNvSpPr/>
          <p:nvPr/>
        </p:nvSpPr>
        <p:spPr>
          <a:xfrm>
            <a:off x="5049393" y="1007575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0C23068E-B5A2-E029-FCC3-2578D9A6947C}"/>
              </a:ext>
            </a:extLst>
          </p:cNvPr>
          <p:cNvSpPr/>
          <p:nvPr/>
        </p:nvSpPr>
        <p:spPr>
          <a:xfrm>
            <a:off x="4628373" y="1007575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C9FA51C5-F152-F770-0C21-9DA12C6FDA2A}"/>
              </a:ext>
            </a:extLst>
          </p:cNvPr>
          <p:cNvSpPr/>
          <p:nvPr/>
        </p:nvSpPr>
        <p:spPr>
          <a:xfrm>
            <a:off x="3393600" y="1005818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91F294E4-AE3D-4EE2-5C17-41A965867458}"/>
              </a:ext>
            </a:extLst>
          </p:cNvPr>
          <p:cNvSpPr/>
          <p:nvPr/>
        </p:nvSpPr>
        <p:spPr>
          <a:xfrm>
            <a:off x="1499776" y="1468442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ED4E2919-65B7-ADAD-D321-E98AF990CA58}"/>
              </a:ext>
            </a:extLst>
          </p:cNvPr>
          <p:cNvSpPr/>
          <p:nvPr/>
        </p:nvSpPr>
        <p:spPr>
          <a:xfrm>
            <a:off x="2210879" y="1472285"/>
            <a:ext cx="62632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付　認定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E7E1CC41-C3A2-2E5A-232F-5FC7E20B1F29}"/>
              </a:ext>
            </a:extLst>
          </p:cNvPr>
          <p:cNvSpPr/>
          <p:nvPr/>
        </p:nvSpPr>
        <p:spPr>
          <a:xfrm>
            <a:off x="150197" y="1247619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7FD2CCFE-E30F-B948-C079-9057CCCBB46F}"/>
              </a:ext>
            </a:extLst>
          </p:cNvPr>
          <p:cNvSpPr/>
          <p:nvPr/>
        </p:nvSpPr>
        <p:spPr>
          <a:xfrm>
            <a:off x="861300" y="1251462"/>
            <a:ext cx="62632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付　申請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6" name="表 11">
            <a:extLst>
              <a:ext uri="{FF2B5EF4-FFF2-40B4-BE49-F238E27FC236}">
                <a16:creationId xmlns:a16="http://schemas.microsoft.com/office/drawing/2014/main" id="{F6F2EE2C-3AAA-FE98-E52D-DECC707CDD3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2931024"/>
              </p:ext>
            </p:extLst>
          </p:nvPr>
        </p:nvGraphicFramePr>
        <p:xfrm>
          <a:off x="157164" y="1684602"/>
          <a:ext cx="6543672" cy="552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4699">
                  <a:extLst>
                    <a:ext uri="{9D8B030D-6E8A-4147-A177-3AD203B41FA5}">
                      <a16:colId xmlns:a16="http://schemas.microsoft.com/office/drawing/2014/main" val="408410460"/>
                    </a:ext>
                  </a:extLst>
                </a:gridCol>
                <a:gridCol w="1913341">
                  <a:extLst>
                    <a:ext uri="{9D8B030D-6E8A-4147-A177-3AD203B41FA5}">
                      <a16:colId xmlns:a16="http://schemas.microsoft.com/office/drawing/2014/main" val="3849930305"/>
                    </a:ext>
                  </a:extLst>
                </a:gridCol>
                <a:gridCol w="2613096">
                  <a:extLst>
                    <a:ext uri="{9D8B030D-6E8A-4147-A177-3AD203B41FA5}">
                      <a16:colId xmlns:a16="http://schemas.microsoft.com/office/drawing/2014/main" val="1139093422"/>
                    </a:ext>
                  </a:extLst>
                </a:gridCol>
                <a:gridCol w="1252536">
                  <a:extLst>
                    <a:ext uri="{9D8B030D-6E8A-4147-A177-3AD203B41FA5}">
                      <a16:colId xmlns:a16="http://schemas.microsoft.com/office/drawing/2014/main" val="3439363789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18147931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4497765"/>
                  </a:ext>
                </a:extLst>
              </a:tr>
            </a:tbl>
          </a:graphicData>
        </a:graphic>
      </p:graphicFrame>
      <p:graphicFrame>
        <p:nvGraphicFramePr>
          <p:cNvPr id="17" name="表 16">
            <a:extLst>
              <a:ext uri="{FF2B5EF4-FFF2-40B4-BE49-F238E27FC236}">
                <a16:creationId xmlns:a16="http://schemas.microsoft.com/office/drawing/2014/main" id="{386EBA83-E207-02C6-9432-3CA9B2A6CD5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3909928"/>
              </p:ext>
            </p:extLst>
          </p:nvPr>
        </p:nvGraphicFramePr>
        <p:xfrm>
          <a:off x="157160" y="2237202"/>
          <a:ext cx="6543671" cy="45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406">
                  <a:extLst>
                    <a:ext uri="{9D8B030D-6E8A-4147-A177-3AD203B41FA5}">
                      <a16:colId xmlns:a16="http://schemas.microsoft.com/office/drawing/2014/main" val="3786483736"/>
                    </a:ext>
                  </a:extLst>
                </a:gridCol>
                <a:gridCol w="799109">
                  <a:extLst>
                    <a:ext uri="{9D8B030D-6E8A-4147-A177-3AD203B41FA5}">
                      <a16:colId xmlns:a16="http://schemas.microsoft.com/office/drawing/2014/main" val="3101644534"/>
                    </a:ext>
                  </a:extLst>
                </a:gridCol>
                <a:gridCol w="864247">
                  <a:extLst>
                    <a:ext uri="{9D8B030D-6E8A-4147-A177-3AD203B41FA5}">
                      <a16:colId xmlns:a16="http://schemas.microsoft.com/office/drawing/2014/main" val="4285300304"/>
                    </a:ext>
                  </a:extLst>
                </a:gridCol>
                <a:gridCol w="799109">
                  <a:extLst>
                    <a:ext uri="{9D8B030D-6E8A-4147-A177-3AD203B41FA5}">
                      <a16:colId xmlns:a16="http://schemas.microsoft.com/office/drawing/2014/main" val="4196059207"/>
                    </a:ext>
                  </a:extLst>
                </a:gridCol>
                <a:gridCol w="1094462">
                  <a:extLst>
                    <a:ext uri="{9D8B030D-6E8A-4147-A177-3AD203B41FA5}">
                      <a16:colId xmlns:a16="http://schemas.microsoft.com/office/drawing/2014/main" val="1909738375"/>
                    </a:ext>
                  </a:extLst>
                </a:gridCol>
                <a:gridCol w="1094462">
                  <a:extLst>
                    <a:ext uri="{9D8B030D-6E8A-4147-A177-3AD203B41FA5}">
                      <a16:colId xmlns:a16="http://schemas.microsoft.com/office/drawing/2014/main" val="1894299429"/>
                    </a:ext>
                  </a:extLst>
                </a:gridCol>
                <a:gridCol w="1107876">
                  <a:extLst>
                    <a:ext uri="{9D8B030D-6E8A-4147-A177-3AD203B41FA5}">
                      <a16:colId xmlns:a16="http://schemas.microsoft.com/office/drawing/2014/main" val="1986137235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費用区分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併単区分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世帯類型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労働力類型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ケース格付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</a:tbl>
          </a:graphicData>
        </a:graphic>
      </p:graphicFrame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500B0592-10C3-47B3-920D-C796D98BCE5E}"/>
              </a:ext>
            </a:extLst>
          </p:cNvPr>
          <p:cNvSpPr/>
          <p:nvPr/>
        </p:nvSpPr>
        <p:spPr>
          <a:xfrm>
            <a:off x="251297" y="1995148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7373E5FD-06E2-FED3-85C5-30D46A4EFE59}"/>
              </a:ext>
            </a:extLst>
          </p:cNvPr>
          <p:cNvSpPr/>
          <p:nvPr/>
        </p:nvSpPr>
        <p:spPr>
          <a:xfrm>
            <a:off x="1309273" y="1995148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世帯主氏名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BE122552-97B3-FE61-0AED-9B20F29D2CD8}"/>
              </a:ext>
            </a:extLst>
          </p:cNvPr>
          <p:cNvSpPr/>
          <p:nvPr/>
        </p:nvSpPr>
        <p:spPr>
          <a:xfrm>
            <a:off x="3835373" y="1995148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世帯主住所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9FDAC978-6324-B84A-7DCE-DE57472B9D09}"/>
              </a:ext>
            </a:extLst>
          </p:cNvPr>
          <p:cNvSpPr/>
          <p:nvPr/>
        </p:nvSpPr>
        <p:spPr>
          <a:xfrm>
            <a:off x="1944694" y="2498704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世帯類型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7835FF3E-AA6E-E123-3965-000D8DE17A2C}"/>
              </a:ext>
            </a:extLst>
          </p:cNvPr>
          <p:cNvSpPr/>
          <p:nvPr/>
        </p:nvSpPr>
        <p:spPr>
          <a:xfrm>
            <a:off x="283280" y="2498788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費用区分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3D7C08B0-2293-0025-FC61-34FABA68103A}"/>
              </a:ext>
            </a:extLst>
          </p:cNvPr>
          <p:cNvSpPr/>
          <p:nvPr/>
        </p:nvSpPr>
        <p:spPr>
          <a:xfrm>
            <a:off x="2715483" y="2504751"/>
            <a:ext cx="58616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労働力類型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FFCDF59B-24AC-41FF-84A3-C568FEDFECDB}"/>
              </a:ext>
            </a:extLst>
          </p:cNvPr>
          <p:cNvSpPr/>
          <p:nvPr/>
        </p:nvSpPr>
        <p:spPr>
          <a:xfrm>
            <a:off x="3758812" y="2498346"/>
            <a:ext cx="39696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461089E7-742A-4692-5C5A-23BD630C5ABB}"/>
              </a:ext>
            </a:extLst>
          </p:cNvPr>
          <p:cNvSpPr/>
          <p:nvPr/>
        </p:nvSpPr>
        <p:spPr>
          <a:xfrm>
            <a:off x="4700112" y="2504751"/>
            <a:ext cx="678656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6" name="表 35">
            <a:extLst>
              <a:ext uri="{FF2B5EF4-FFF2-40B4-BE49-F238E27FC236}">
                <a16:creationId xmlns:a16="http://schemas.microsoft.com/office/drawing/2014/main" id="{896F779E-94C0-6883-C7E6-C3C4108552F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1778536"/>
              </p:ext>
            </p:extLst>
          </p:nvPr>
        </p:nvGraphicFramePr>
        <p:xfrm>
          <a:off x="157164" y="2836438"/>
          <a:ext cx="6548436" cy="10177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548436">
                  <a:extLst>
                    <a:ext uri="{9D8B030D-6E8A-4147-A177-3AD203B41FA5}">
                      <a16:colId xmlns:a16="http://schemas.microsoft.com/office/drawing/2014/main" val="2061852283"/>
                    </a:ext>
                  </a:extLst>
                </a:gridCol>
              </a:tblGrid>
              <a:tr h="24174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一時扶助支給の理由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776024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</a:tbl>
          </a:graphicData>
        </a:graphic>
      </p:graphicFrame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86D0F31B-DD26-20E6-CD3C-8F3A3242B4B3}"/>
              </a:ext>
            </a:extLst>
          </p:cNvPr>
          <p:cNvSpPr/>
          <p:nvPr/>
        </p:nvSpPr>
        <p:spPr>
          <a:xfrm>
            <a:off x="2863377" y="3254244"/>
            <a:ext cx="1196329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一時扶助支給の理由</a:t>
            </a:r>
          </a:p>
        </p:txBody>
      </p:sp>
      <p:graphicFrame>
        <p:nvGraphicFramePr>
          <p:cNvPr id="39" name="表 38">
            <a:extLst>
              <a:ext uri="{FF2B5EF4-FFF2-40B4-BE49-F238E27FC236}">
                <a16:creationId xmlns:a16="http://schemas.microsoft.com/office/drawing/2014/main" id="{41B0E5A5-38EB-A5BA-4119-BAF3FA7B8A7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09595582"/>
              </p:ext>
            </p:extLst>
          </p:nvPr>
        </p:nvGraphicFramePr>
        <p:xfrm>
          <a:off x="126427" y="5905266"/>
          <a:ext cx="6574403" cy="166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95468">
                  <a:extLst>
                    <a:ext uri="{9D8B030D-6E8A-4147-A177-3AD203B41FA5}">
                      <a16:colId xmlns:a16="http://schemas.microsoft.com/office/drawing/2014/main" val="669481220"/>
                    </a:ext>
                  </a:extLst>
                </a:gridCol>
                <a:gridCol w="621743">
                  <a:extLst>
                    <a:ext uri="{9D8B030D-6E8A-4147-A177-3AD203B41FA5}">
                      <a16:colId xmlns:a16="http://schemas.microsoft.com/office/drawing/2014/main" val="17922240"/>
                    </a:ext>
                  </a:extLst>
                </a:gridCol>
                <a:gridCol w="474676">
                  <a:extLst>
                    <a:ext uri="{9D8B030D-6E8A-4147-A177-3AD203B41FA5}">
                      <a16:colId xmlns:a16="http://schemas.microsoft.com/office/drawing/2014/main" val="1705914715"/>
                    </a:ext>
                  </a:extLst>
                </a:gridCol>
                <a:gridCol w="687156">
                  <a:extLst>
                    <a:ext uri="{9D8B030D-6E8A-4147-A177-3AD203B41FA5}">
                      <a16:colId xmlns:a16="http://schemas.microsoft.com/office/drawing/2014/main" val="1634559082"/>
                    </a:ext>
                  </a:extLst>
                </a:gridCol>
                <a:gridCol w="799072">
                  <a:extLst>
                    <a:ext uri="{9D8B030D-6E8A-4147-A177-3AD203B41FA5}">
                      <a16:colId xmlns:a16="http://schemas.microsoft.com/office/drawing/2014/main" val="2354163201"/>
                    </a:ext>
                  </a:extLst>
                </a:gridCol>
                <a:gridCol w="799072">
                  <a:extLst>
                    <a:ext uri="{9D8B030D-6E8A-4147-A177-3AD203B41FA5}">
                      <a16:colId xmlns:a16="http://schemas.microsoft.com/office/drawing/2014/main" val="1536788896"/>
                    </a:ext>
                  </a:extLst>
                </a:gridCol>
                <a:gridCol w="799072">
                  <a:extLst>
                    <a:ext uri="{9D8B030D-6E8A-4147-A177-3AD203B41FA5}">
                      <a16:colId xmlns:a16="http://schemas.microsoft.com/office/drawing/2014/main" val="2128601537"/>
                    </a:ext>
                  </a:extLst>
                </a:gridCol>
                <a:gridCol w="799072">
                  <a:extLst>
                    <a:ext uri="{9D8B030D-6E8A-4147-A177-3AD203B41FA5}">
                      <a16:colId xmlns:a16="http://schemas.microsoft.com/office/drawing/2014/main" val="582496455"/>
                    </a:ext>
                  </a:extLst>
                </a:gridCol>
                <a:gridCol w="799072">
                  <a:extLst>
                    <a:ext uri="{9D8B030D-6E8A-4147-A177-3AD203B41FA5}">
                      <a16:colId xmlns:a16="http://schemas.microsoft.com/office/drawing/2014/main" val="1797138539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世帯員氏名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費目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件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支給該当年月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限度額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充当額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差引支給額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478831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2504318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0767581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1207797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55699352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2346487"/>
                  </a:ext>
                </a:extLst>
              </a:tr>
              <a:tr h="216000">
                <a:tc gridSpan="8"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支給額合計</a:t>
                      </a:r>
                    </a:p>
                  </a:txBody>
                  <a:tcPr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91464633"/>
                  </a:ext>
                </a:extLst>
              </a:tr>
            </a:tbl>
          </a:graphicData>
        </a:graphic>
      </p:graphicFrame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3FCAC3D6-6A0D-8656-4679-52B9D1730439}"/>
              </a:ext>
            </a:extLst>
          </p:cNvPr>
          <p:cNvSpPr/>
          <p:nvPr/>
        </p:nvSpPr>
        <p:spPr>
          <a:xfrm>
            <a:off x="157163" y="5727656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一時扶助認定欄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AD96838B-1B98-7264-B1CF-259238D7DC69}"/>
              </a:ext>
            </a:extLst>
          </p:cNvPr>
          <p:cNvSpPr/>
          <p:nvPr/>
        </p:nvSpPr>
        <p:spPr>
          <a:xfrm>
            <a:off x="150197" y="1463271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変更年月日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49106DD7-9556-F794-815E-5B034F001F4E}"/>
              </a:ext>
            </a:extLst>
          </p:cNvPr>
          <p:cNvSpPr/>
          <p:nvPr/>
        </p:nvSpPr>
        <p:spPr>
          <a:xfrm>
            <a:off x="861300" y="1467114"/>
            <a:ext cx="62632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付　変更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7C3481C6-65B1-0C7C-F8F9-85FA5FDB6E9F}"/>
              </a:ext>
            </a:extLst>
          </p:cNvPr>
          <p:cNvSpPr/>
          <p:nvPr/>
        </p:nvSpPr>
        <p:spPr>
          <a:xfrm>
            <a:off x="5338763" y="9634391"/>
            <a:ext cx="145621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決裁用カスタマーバーコード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59F33B79-C920-DC8E-4828-16AE4DEA9C4D}"/>
              </a:ext>
            </a:extLst>
          </p:cNvPr>
          <p:cNvSpPr/>
          <p:nvPr/>
        </p:nvSpPr>
        <p:spPr>
          <a:xfrm>
            <a:off x="995226" y="6112581"/>
            <a:ext cx="423550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費目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B9DC1E97-3DB3-1931-93F8-EF7471AE1619}"/>
              </a:ext>
            </a:extLst>
          </p:cNvPr>
          <p:cNvSpPr/>
          <p:nvPr/>
        </p:nvSpPr>
        <p:spPr>
          <a:xfrm>
            <a:off x="2006849" y="6112581"/>
            <a:ext cx="708634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支給該当年月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2918200F-5DD5-0FB5-C0A4-5CE88FCCCE1D}"/>
              </a:ext>
            </a:extLst>
          </p:cNvPr>
          <p:cNvSpPr/>
          <p:nvPr/>
        </p:nvSpPr>
        <p:spPr>
          <a:xfrm>
            <a:off x="2793621" y="6112581"/>
            <a:ext cx="654003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基準額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98EE75D2-78AA-6104-9E65-8004DDE6ADD7}"/>
              </a:ext>
            </a:extLst>
          </p:cNvPr>
          <p:cNvSpPr/>
          <p:nvPr/>
        </p:nvSpPr>
        <p:spPr>
          <a:xfrm>
            <a:off x="4373110" y="6112581"/>
            <a:ext cx="654003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A0A23C59-1B42-E630-B3CC-19D0D7C57DF0}"/>
              </a:ext>
            </a:extLst>
          </p:cNvPr>
          <p:cNvSpPr/>
          <p:nvPr/>
        </p:nvSpPr>
        <p:spPr>
          <a:xfrm>
            <a:off x="5829250" y="7395427"/>
            <a:ext cx="847517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支給額合計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4EF5B2EC-D402-5537-41AC-27BBE1A4C7F4}"/>
              </a:ext>
            </a:extLst>
          </p:cNvPr>
          <p:cNvSpPr/>
          <p:nvPr/>
        </p:nvSpPr>
        <p:spPr>
          <a:xfrm>
            <a:off x="1062507" y="2498788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併単区分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24" name="表 23">
            <a:extLst>
              <a:ext uri="{FF2B5EF4-FFF2-40B4-BE49-F238E27FC236}">
                <a16:creationId xmlns:a16="http://schemas.microsoft.com/office/drawing/2014/main" id="{1274C195-90C1-FC9B-BEAF-067CAE4BF3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4370940"/>
              </p:ext>
            </p:extLst>
          </p:nvPr>
        </p:nvGraphicFramePr>
        <p:xfrm>
          <a:off x="149544" y="4147852"/>
          <a:ext cx="6556056" cy="154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13473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411117">
                  <a:extLst>
                    <a:ext uri="{9D8B030D-6E8A-4147-A177-3AD203B41FA5}">
                      <a16:colId xmlns:a16="http://schemas.microsoft.com/office/drawing/2014/main" val="2147112623"/>
                    </a:ext>
                  </a:extLst>
                </a:gridCol>
                <a:gridCol w="411117">
                  <a:extLst>
                    <a:ext uri="{9D8B030D-6E8A-4147-A177-3AD203B41FA5}">
                      <a16:colId xmlns:a16="http://schemas.microsoft.com/office/drawing/2014/main" val="1244640260"/>
                    </a:ext>
                  </a:extLst>
                </a:gridCol>
                <a:gridCol w="411117">
                  <a:extLst>
                    <a:ext uri="{9D8B030D-6E8A-4147-A177-3AD203B41FA5}">
                      <a16:colId xmlns:a16="http://schemas.microsoft.com/office/drawing/2014/main" val="3545630729"/>
                    </a:ext>
                  </a:extLst>
                </a:gridCol>
                <a:gridCol w="1145084">
                  <a:extLst>
                    <a:ext uri="{9D8B030D-6E8A-4147-A177-3AD203B41FA5}">
                      <a16:colId xmlns:a16="http://schemas.microsoft.com/office/drawing/2014/main" val="1966280517"/>
                    </a:ext>
                  </a:extLst>
                </a:gridCol>
                <a:gridCol w="586098">
                  <a:extLst>
                    <a:ext uri="{9D8B030D-6E8A-4147-A177-3AD203B41FA5}">
                      <a16:colId xmlns:a16="http://schemas.microsoft.com/office/drawing/2014/main" val="2444949359"/>
                    </a:ext>
                  </a:extLst>
                </a:gridCol>
                <a:gridCol w="873957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952593">
                  <a:extLst>
                    <a:ext uri="{9D8B030D-6E8A-4147-A177-3AD203B41FA5}">
                      <a16:colId xmlns:a16="http://schemas.microsoft.com/office/drawing/2014/main" val="239192941"/>
                    </a:ext>
                  </a:extLst>
                </a:gridCol>
                <a:gridCol w="551500">
                  <a:extLst>
                    <a:ext uri="{9D8B030D-6E8A-4147-A177-3AD203B41FA5}">
                      <a16:colId xmlns:a16="http://schemas.microsoft.com/office/drawing/2014/main" val="2794686146"/>
                    </a:ext>
                  </a:extLst>
                </a:gridCol>
              </a:tblGrid>
              <a:tr h="12096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世帯員氏名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第一類費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学校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学年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2096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/</a:t>
                      </a: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級地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学校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学年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064607"/>
                  </a:ext>
                </a:extLst>
              </a:tr>
              <a:tr h="21168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21168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21168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21168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2037303"/>
                  </a:ext>
                </a:extLst>
              </a:tr>
              <a:tr h="21168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  <a:tr h="21168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3780742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C4ADF448-A71E-98A4-986F-628E31CA4804}"/>
              </a:ext>
            </a:extLst>
          </p:cNvPr>
          <p:cNvSpPr/>
          <p:nvPr/>
        </p:nvSpPr>
        <p:spPr>
          <a:xfrm>
            <a:off x="1442450" y="4470471"/>
            <a:ext cx="25165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18C95E0F-C63C-2D0F-54A1-67A239AC626E}"/>
              </a:ext>
            </a:extLst>
          </p:cNvPr>
          <p:cNvSpPr/>
          <p:nvPr/>
        </p:nvSpPr>
        <p:spPr>
          <a:xfrm>
            <a:off x="1854338" y="4470469"/>
            <a:ext cx="255578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1ACABE6E-928A-714C-319A-ABF48344E468}"/>
              </a:ext>
            </a:extLst>
          </p:cNvPr>
          <p:cNvSpPr/>
          <p:nvPr/>
        </p:nvSpPr>
        <p:spPr>
          <a:xfrm>
            <a:off x="2267000" y="4470469"/>
            <a:ext cx="255579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ED9BC3DF-FEDD-92B0-ADEF-7B93F7ABC660}"/>
              </a:ext>
            </a:extLst>
          </p:cNvPr>
          <p:cNvSpPr/>
          <p:nvPr/>
        </p:nvSpPr>
        <p:spPr>
          <a:xfrm>
            <a:off x="2735791" y="4473812"/>
            <a:ext cx="8141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</a:t>
            </a:r>
            <a:r>
              <a:rPr kumimoji="1" lang="en-US" altLang="ja-JP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E425F10F-DB2C-E2EC-76A4-85EA2702D133}"/>
              </a:ext>
            </a:extLst>
          </p:cNvPr>
          <p:cNvSpPr/>
          <p:nvPr/>
        </p:nvSpPr>
        <p:spPr>
          <a:xfrm>
            <a:off x="3915978" y="4470469"/>
            <a:ext cx="23787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級地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FA7488E7-88BE-D99C-A297-812138AD0B35}"/>
              </a:ext>
            </a:extLst>
          </p:cNvPr>
          <p:cNvSpPr/>
          <p:nvPr/>
        </p:nvSpPr>
        <p:spPr>
          <a:xfrm>
            <a:off x="4531493" y="4470469"/>
            <a:ext cx="50794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第一類費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30CB560F-D6F5-F2BC-0A7B-F36EDCC9EA6D}"/>
              </a:ext>
            </a:extLst>
          </p:cNvPr>
          <p:cNvSpPr/>
          <p:nvPr/>
        </p:nvSpPr>
        <p:spPr>
          <a:xfrm>
            <a:off x="5461451" y="4470469"/>
            <a:ext cx="4029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学校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8DD45AB8-40E2-F25B-3784-80EC4DCAEA23}"/>
              </a:ext>
            </a:extLst>
          </p:cNvPr>
          <p:cNvSpPr/>
          <p:nvPr/>
        </p:nvSpPr>
        <p:spPr>
          <a:xfrm>
            <a:off x="6306935" y="4470469"/>
            <a:ext cx="24104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学年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6AFD2649-D1FA-F8E3-E231-77C8B88DC2B6}"/>
              </a:ext>
            </a:extLst>
          </p:cNvPr>
          <p:cNvSpPr/>
          <p:nvPr/>
        </p:nvSpPr>
        <p:spPr>
          <a:xfrm>
            <a:off x="455855" y="4470471"/>
            <a:ext cx="59367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世帯員氏名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3FF9AB99-B138-8270-BA89-36DDBC4A1418}"/>
              </a:ext>
            </a:extLst>
          </p:cNvPr>
          <p:cNvSpPr/>
          <p:nvPr/>
        </p:nvSpPr>
        <p:spPr>
          <a:xfrm>
            <a:off x="149279" y="3966248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世帯概況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6B91EE15-82DA-EF6F-EB30-537590B7665C}"/>
              </a:ext>
            </a:extLst>
          </p:cNvPr>
          <p:cNvSpPr/>
          <p:nvPr/>
        </p:nvSpPr>
        <p:spPr>
          <a:xfrm>
            <a:off x="1959575" y="1995148"/>
            <a:ext cx="78127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世帯主カナ氏名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69" name="表 68">
            <a:extLst>
              <a:ext uri="{FF2B5EF4-FFF2-40B4-BE49-F238E27FC236}">
                <a16:creationId xmlns:a16="http://schemas.microsoft.com/office/drawing/2014/main" id="{E7B37720-E925-2894-DA13-7B2B16E362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6173526"/>
              </p:ext>
            </p:extLst>
          </p:nvPr>
        </p:nvGraphicFramePr>
        <p:xfrm>
          <a:off x="126425" y="7821688"/>
          <a:ext cx="6574402" cy="146805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8742">
                  <a:extLst>
                    <a:ext uri="{9D8B030D-6E8A-4147-A177-3AD203B41FA5}">
                      <a16:colId xmlns:a16="http://schemas.microsoft.com/office/drawing/2014/main" val="2354163201"/>
                    </a:ext>
                  </a:extLst>
                </a:gridCol>
                <a:gridCol w="841610">
                  <a:extLst>
                    <a:ext uri="{9D8B030D-6E8A-4147-A177-3AD203B41FA5}">
                      <a16:colId xmlns:a16="http://schemas.microsoft.com/office/drawing/2014/main" val="2128601537"/>
                    </a:ext>
                  </a:extLst>
                </a:gridCol>
                <a:gridCol w="756022">
                  <a:extLst>
                    <a:ext uri="{9D8B030D-6E8A-4147-A177-3AD203B41FA5}">
                      <a16:colId xmlns:a16="http://schemas.microsoft.com/office/drawing/2014/main" val="582496455"/>
                    </a:ext>
                  </a:extLst>
                </a:gridCol>
                <a:gridCol w="920064">
                  <a:extLst>
                    <a:ext uri="{9D8B030D-6E8A-4147-A177-3AD203B41FA5}">
                      <a16:colId xmlns:a16="http://schemas.microsoft.com/office/drawing/2014/main" val="1624068662"/>
                    </a:ext>
                  </a:extLst>
                </a:gridCol>
                <a:gridCol w="920064">
                  <a:extLst>
                    <a:ext uri="{9D8B030D-6E8A-4147-A177-3AD203B41FA5}">
                      <a16:colId xmlns:a16="http://schemas.microsoft.com/office/drawing/2014/main" val="1797138539"/>
                    </a:ext>
                  </a:extLst>
                </a:gridCol>
                <a:gridCol w="1143950">
                  <a:extLst>
                    <a:ext uri="{9D8B030D-6E8A-4147-A177-3AD203B41FA5}">
                      <a16:colId xmlns:a16="http://schemas.microsoft.com/office/drawing/2014/main" val="566326525"/>
                    </a:ext>
                  </a:extLst>
                </a:gridCol>
                <a:gridCol w="1143950">
                  <a:extLst>
                    <a:ext uri="{9D8B030D-6E8A-4147-A177-3AD203B41FA5}">
                      <a16:colId xmlns:a16="http://schemas.microsoft.com/office/drawing/2014/main" val="2871150519"/>
                    </a:ext>
                  </a:extLst>
                </a:gridCol>
              </a:tblGrid>
              <a:tr h="19230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支給方法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金融機関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支店名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口座番号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口座名義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支給予定年月日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478831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2504318"/>
                  </a:ext>
                </a:extLst>
              </a:tr>
              <a:tr h="195757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0767581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1207797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55699352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2346487"/>
                  </a:ext>
                </a:extLst>
              </a:tr>
            </a:tbl>
          </a:graphicData>
        </a:graphic>
      </p:graphicFrame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0988F3A2-2BDE-0984-C71E-BA48D09EEF2D}"/>
              </a:ext>
            </a:extLst>
          </p:cNvPr>
          <p:cNvSpPr/>
          <p:nvPr/>
        </p:nvSpPr>
        <p:spPr>
          <a:xfrm>
            <a:off x="157163" y="7644078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一時扶助支給方法欄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6BE459B4-BFB7-BB6F-07F0-10FB491124D6}"/>
              </a:ext>
            </a:extLst>
          </p:cNvPr>
          <p:cNvSpPr/>
          <p:nvPr/>
        </p:nvSpPr>
        <p:spPr>
          <a:xfrm>
            <a:off x="5205966" y="6112581"/>
            <a:ext cx="654003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充当</a:t>
            </a:r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1" name="正方形/長方形 80">
            <a:extLst>
              <a:ext uri="{FF2B5EF4-FFF2-40B4-BE49-F238E27FC236}">
                <a16:creationId xmlns:a16="http://schemas.microsoft.com/office/drawing/2014/main" id="{4CC605BA-4515-2EC2-8587-D3552D2E107B}"/>
              </a:ext>
            </a:extLst>
          </p:cNvPr>
          <p:cNvSpPr/>
          <p:nvPr/>
        </p:nvSpPr>
        <p:spPr>
          <a:xfrm>
            <a:off x="6022764" y="6112581"/>
            <a:ext cx="654003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差引支給額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2" name="正方形/長方形 81">
            <a:extLst>
              <a:ext uri="{FF2B5EF4-FFF2-40B4-BE49-F238E27FC236}">
                <a16:creationId xmlns:a16="http://schemas.microsoft.com/office/drawing/2014/main" id="{ABC07064-6995-8110-BC2C-EDA9EFB4285F}"/>
              </a:ext>
            </a:extLst>
          </p:cNvPr>
          <p:cNvSpPr/>
          <p:nvPr/>
        </p:nvSpPr>
        <p:spPr>
          <a:xfrm>
            <a:off x="204089" y="6124110"/>
            <a:ext cx="618642" cy="12903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世帯員氏名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C2E6FADE-6039-F91C-E15B-B3995747D32E}"/>
              </a:ext>
            </a:extLst>
          </p:cNvPr>
          <p:cNvSpPr/>
          <p:nvPr/>
        </p:nvSpPr>
        <p:spPr>
          <a:xfrm>
            <a:off x="211654" y="8029003"/>
            <a:ext cx="654003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支給方法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BDE19F9B-0EF5-2698-0262-7789A5793EC6}"/>
              </a:ext>
            </a:extLst>
          </p:cNvPr>
          <p:cNvSpPr/>
          <p:nvPr/>
        </p:nvSpPr>
        <p:spPr>
          <a:xfrm>
            <a:off x="1035994" y="8029003"/>
            <a:ext cx="654003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B49A8D13-AE57-DDAA-0D05-9B4373E34F1C}"/>
              </a:ext>
            </a:extLst>
          </p:cNvPr>
          <p:cNvSpPr/>
          <p:nvPr/>
        </p:nvSpPr>
        <p:spPr>
          <a:xfrm>
            <a:off x="1890688" y="8029003"/>
            <a:ext cx="607607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金融機関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5A0AA646-4EED-CF3A-7314-7030D775BCD4}"/>
              </a:ext>
            </a:extLst>
          </p:cNvPr>
          <p:cNvSpPr/>
          <p:nvPr/>
        </p:nvSpPr>
        <p:spPr>
          <a:xfrm>
            <a:off x="2721200" y="8029003"/>
            <a:ext cx="607607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支店名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27840EF2-5D6E-C459-CB83-CFF63D0460EB}"/>
              </a:ext>
            </a:extLst>
          </p:cNvPr>
          <p:cNvSpPr/>
          <p:nvPr/>
        </p:nvSpPr>
        <p:spPr>
          <a:xfrm>
            <a:off x="4700111" y="8039538"/>
            <a:ext cx="607607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口座名義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3CC43C9E-EBB5-63DF-A99E-A5373C4EBDA7}"/>
              </a:ext>
            </a:extLst>
          </p:cNvPr>
          <p:cNvSpPr/>
          <p:nvPr/>
        </p:nvSpPr>
        <p:spPr>
          <a:xfrm>
            <a:off x="3636702" y="8029003"/>
            <a:ext cx="607607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口座番号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C562AF0C-E8FA-2D8E-05EB-050C345F9552}"/>
              </a:ext>
            </a:extLst>
          </p:cNvPr>
          <p:cNvSpPr/>
          <p:nvPr/>
        </p:nvSpPr>
        <p:spPr>
          <a:xfrm>
            <a:off x="5767419" y="8030982"/>
            <a:ext cx="755688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支給予定年月日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6F768893-532D-596F-EB95-9714A24861CA}"/>
              </a:ext>
            </a:extLst>
          </p:cNvPr>
          <p:cNvSpPr/>
          <p:nvPr/>
        </p:nvSpPr>
        <p:spPr>
          <a:xfrm>
            <a:off x="5859969" y="2506410"/>
            <a:ext cx="604507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ケース格付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264F5FD9-4A7B-35DC-4B00-1E5B0A4929A3}"/>
              </a:ext>
            </a:extLst>
          </p:cNvPr>
          <p:cNvSpPr/>
          <p:nvPr/>
        </p:nvSpPr>
        <p:spPr>
          <a:xfrm>
            <a:off x="1578144" y="6112581"/>
            <a:ext cx="423550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件数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BE94EE49-F4C9-4E26-3C98-0506E1EC3B3C}"/>
              </a:ext>
            </a:extLst>
          </p:cNvPr>
          <p:cNvSpPr/>
          <p:nvPr/>
        </p:nvSpPr>
        <p:spPr>
          <a:xfrm>
            <a:off x="5849361" y="1993181"/>
            <a:ext cx="46575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7D4BC69C-071D-B7CA-9F3F-BF941E7162D9}"/>
              </a:ext>
            </a:extLst>
          </p:cNvPr>
          <p:cNvSpPr/>
          <p:nvPr/>
        </p:nvSpPr>
        <p:spPr>
          <a:xfrm>
            <a:off x="2863376" y="3592770"/>
            <a:ext cx="1196329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遅延</a:t>
            </a:r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理由</a:t>
            </a:r>
          </a:p>
        </p:txBody>
      </p:sp>
      <p:graphicFrame>
        <p:nvGraphicFramePr>
          <p:cNvPr id="30" name="表 7">
            <a:extLst>
              <a:ext uri="{FF2B5EF4-FFF2-40B4-BE49-F238E27FC236}">
                <a16:creationId xmlns:a16="http://schemas.microsoft.com/office/drawing/2014/main" id="{80540DCF-CD38-A061-8B46-FE6FACF7F5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950729"/>
              </p:ext>
            </p:extLst>
          </p:nvPr>
        </p:nvGraphicFramePr>
        <p:xfrm>
          <a:off x="3393600" y="201445"/>
          <a:ext cx="3312000" cy="76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00">
                  <a:extLst>
                    <a:ext uri="{9D8B030D-6E8A-4147-A177-3AD203B41FA5}">
                      <a16:colId xmlns:a16="http://schemas.microsoft.com/office/drawing/2014/main" val="2450459257"/>
                    </a:ext>
                  </a:extLst>
                </a:gridCol>
                <a:gridCol w="3024000">
                  <a:extLst>
                    <a:ext uri="{9D8B030D-6E8A-4147-A177-3AD203B41FA5}">
                      <a16:colId xmlns:a16="http://schemas.microsoft.com/office/drawing/2014/main" val="2431253354"/>
                    </a:ext>
                  </a:extLst>
                </a:gridCol>
              </a:tblGrid>
              <a:tr h="216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決裁</a:t>
                      </a:r>
                    </a:p>
                  </a:txBody>
                  <a:tcPr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7730943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8844532"/>
                  </a:ext>
                </a:extLst>
              </a:tr>
            </a:tbl>
          </a:graphicData>
        </a:graphic>
      </p:graphicFrame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BFB68005-332F-FBED-AD6D-89660F7DE7F4}"/>
              </a:ext>
            </a:extLst>
          </p:cNvPr>
          <p:cNvSpPr/>
          <p:nvPr/>
        </p:nvSpPr>
        <p:spPr>
          <a:xfrm>
            <a:off x="3893572" y="263437"/>
            <a:ext cx="2515635" cy="64893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枠の分割は各自治体の運用に合わせる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56B2CC6E-1579-AC16-36E0-F29D027213E9}"/>
              </a:ext>
            </a:extLst>
          </p:cNvPr>
          <p:cNvSpPr/>
          <p:nvPr/>
        </p:nvSpPr>
        <p:spPr>
          <a:xfrm>
            <a:off x="3594123" y="6112581"/>
            <a:ext cx="654003" cy="14056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限度額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163402B7-0CA6-D555-FFB9-1B5620148633}"/>
              </a:ext>
            </a:extLst>
          </p:cNvPr>
          <p:cNvSpPr/>
          <p:nvPr/>
        </p:nvSpPr>
        <p:spPr>
          <a:xfrm>
            <a:off x="3109520" y="9458641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49EE0E5D-37DF-A843-46C4-4AB8B970B550}"/>
              </a:ext>
            </a:extLst>
          </p:cNvPr>
          <p:cNvSpPr/>
          <p:nvPr/>
        </p:nvSpPr>
        <p:spPr>
          <a:xfrm>
            <a:off x="126425" y="9668459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2CC3FE82-987E-D098-C786-58E9C1A4BB13}"/>
              </a:ext>
            </a:extLst>
          </p:cNvPr>
          <p:cNvSpPr/>
          <p:nvPr/>
        </p:nvSpPr>
        <p:spPr>
          <a:xfrm>
            <a:off x="126425" y="946162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C539DAA0-E549-326B-DBDF-5DEA7E876497}"/>
              </a:ext>
            </a:extLst>
          </p:cNvPr>
          <p:cNvSpPr/>
          <p:nvPr/>
        </p:nvSpPr>
        <p:spPr>
          <a:xfrm>
            <a:off x="1004171" y="966845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8222B40F-4077-C9F0-6423-81501F2722FE}"/>
              </a:ext>
            </a:extLst>
          </p:cNvPr>
          <p:cNvSpPr/>
          <p:nvPr/>
        </p:nvSpPr>
        <p:spPr>
          <a:xfrm>
            <a:off x="1004171" y="9461628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424749669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306FE270-AF7D-4771-853A-FBBD9B8ECC4F}"/>
</file>

<file path=customXml/itemProps2.xml><?xml version="1.0" encoding="utf-8"?>
<ds:datastoreItem xmlns:ds="http://schemas.openxmlformats.org/officeDocument/2006/customXml" ds:itemID="{41B191B1-99F4-4A08-BBCF-DAC82688AFBE}"/>
</file>

<file path=customXml/itemProps3.xml><?xml version="1.0" encoding="utf-8"?>
<ds:datastoreItem xmlns:ds="http://schemas.openxmlformats.org/officeDocument/2006/customXml" ds:itemID="{2E2E0CC1-37DD-4CE1-B491-F14D71EEFD6A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1593</TotalTime>
  <Words>217</Words>
  <PresentationFormat>A4 210 x 297 mm</PresentationFormat>
  <Paragraphs>101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2024-02-22T05:57:47Z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