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ableStyles.xml" ContentType="application/vnd.openxmlformats-officedocument.presentationml.tableStyles+xml"/>
  <Override PartName="/ppt/tags/tag1.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8"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C2758E5-9502-4F22-A541-986A1B5F714D}" v="1" dt="2022-08-17T10:14:26.069"/>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43" autoAdjust="0"/>
    <p:restoredTop sz="94660"/>
  </p:normalViewPr>
  <p:slideViewPr>
    <p:cSldViewPr snapToGrid="0" showGuides="1">
      <p:cViewPr varScale="1">
        <p:scale>
          <a:sx n="77" d="100"/>
          <a:sy n="77" d="100"/>
        </p:scale>
        <p:origin x="3558" y="96"/>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microsoft.com/office/2015/10/relationships/revisionInfo" Target="revisionInfo.xml"/><Relationship Id="rId3" Type="http://schemas.openxmlformats.org/officeDocument/2006/relationships/tags" Target="tags/tag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11" Type="http://schemas.openxmlformats.org/officeDocument/2006/relationships/customXml" Target="../customXml/item3.xml"/><Relationship Id="rId5" Type="http://schemas.openxmlformats.org/officeDocument/2006/relationships/viewProps" Target="viewProps.xml"/><Relationship Id="rId10" Type="http://schemas.openxmlformats.org/officeDocument/2006/relationships/customXml" Target="../customXml/item2.xml"/><Relationship Id="rId4" Type="http://schemas.openxmlformats.org/officeDocument/2006/relationships/presProps" Target="presProp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extLst>
              <p:ext uri="{D42A27DB-BD31-4B8C-83A1-F6EECF244321}">
                <p14:modId xmlns:p14="http://schemas.microsoft.com/office/powerpoint/2010/main" val="913951396"/>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57633" y="2087407"/>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被保護者</a:t>
            </a:r>
            <a:r>
              <a:rPr lang="ja-JP" altLang="en-US" sz="1100">
                <a:latin typeface="ＭＳ Ｐゴシック" panose="020B0600070205080204" pitchFamily="50" charset="-128"/>
                <a:ea typeface="ＭＳ Ｐゴシック" panose="020B0600070205080204" pitchFamily="50" charset="-128"/>
                <a:cs typeface="ＤＦ平成明朝体W3" charset="-128"/>
              </a:rPr>
              <a:t>異動連絡表の</a:t>
            </a:r>
            <a:r>
              <a:rPr lang="ja-JP" altLang="en-US" sz="1100" dirty="0">
                <a:latin typeface="ＭＳ Ｐゴシック" panose="020B0600070205080204" pitchFamily="50" charset="-128"/>
                <a:ea typeface="ＭＳ Ｐゴシック" panose="020B0600070205080204" pitchFamily="50" charset="-128"/>
                <a:cs typeface="ＤＦ平成明朝体W3" charset="-128"/>
              </a:rPr>
              <a:t>送付について</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6" name="正方形/長方形 5">
            <a:extLst>
              <a:ext uri="{FF2B5EF4-FFF2-40B4-BE49-F238E27FC236}">
                <a16:creationId xmlns:a16="http://schemas.microsoft.com/office/drawing/2014/main" id="{7BDED71C-8464-4F7C-85A7-2FA4B2F54360}"/>
              </a:ext>
            </a:extLst>
          </p:cNvPr>
          <p:cNvSpPr/>
          <p:nvPr/>
        </p:nvSpPr>
        <p:spPr>
          <a:xfrm>
            <a:off x="613942"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25" name="Rectangle 109">
            <a:extLst>
              <a:ext uri="{FF2B5EF4-FFF2-40B4-BE49-F238E27FC236}">
                <a16:creationId xmlns:a16="http://schemas.microsoft.com/office/drawing/2014/main" id="{60FF8AB0-009F-419A-A8A1-E2B6D5556947}"/>
              </a:ext>
            </a:extLst>
          </p:cNvPr>
          <p:cNvSpPr>
            <a:spLocks noChangeArrowheads="1"/>
          </p:cNvSpPr>
          <p:nvPr/>
        </p:nvSpPr>
        <p:spPr bwMode="auto">
          <a:xfrm>
            <a:off x="557633" y="2432437"/>
            <a:ext cx="5760000" cy="1109535"/>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spcAft>
                <a:spcPts val="200"/>
              </a:spcAft>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別紙「被保護者異動連絡先」に掲げる方は、生活保護法による介護扶助を受給中または申請中の方で貴事業所に委託サービス計画の作成を依頼中または依頼される予定の方です。</a:t>
            </a:r>
          </a:p>
          <a:p>
            <a:pPr indent="0" algn="just">
              <a:lnSpc>
                <a:spcPts val="1200"/>
              </a:lnSpc>
              <a:spcAft>
                <a:spcPts val="200"/>
              </a:spcAft>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これらの方の居宅サービス計画の作成に当たっては、生活保護法の趣旨並びに介護扶助の介護の方針及び介護の報酬を踏まえて作成いただくとともに、毎月の居宅サービス計画を作成したとき及び中途で変更したときには、その都度、居宅サービス計画の写しを当福祉事務所あて送付いただきますようにお願いいたします。</a:t>
            </a:r>
          </a:p>
          <a:p>
            <a:pPr indent="0" algn="just">
              <a:lnSpc>
                <a:spcPts val="1200"/>
              </a:lnSpc>
              <a:spcAft>
                <a:spcPts val="200"/>
              </a:spcAft>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なお、当福祉事務所が貴事業者から居宅サービス計画の写しの交付を受けることについては、別紙のとおり本人の同意を得ております。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832430"/>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995164"/>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1157898"/>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1157898"/>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1480933"/>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3" name="正方形/長方形 42">
            <a:extLst>
              <a:ext uri="{FF2B5EF4-FFF2-40B4-BE49-F238E27FC236}">
                <a16:creationId xmlns:a16="http://schemas.microsoft.com/office/drawing/2014/main" id="{C0A8C370-3267-427F-A04B-BC2A4ECA21AB}"/>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669633" y="83243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6" name="正方形/長方形 45">
            <a:extLst>
              <a:ext uri="{FF2B5EF4-FFF2-40B4-BE49-F238E27FC236}">
                <a16:creationId xmlns:a16="http://schemas.microsoft.com/office/drawing/2014/main" id="{60DADFC3-CEB6-4431-81F7-7B315F55FB9A}"/>
              </a:ext>
            </a:extLst>
          </p:cNvPr>
          <p:cNvSpPr/>
          <p:nvPr/>
        </p:nvSpPr>
        <p:spPr>
          <a:xfrm>
            <a:off x="4576763" y="1318199"/>
            <a:ext cx="9498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596058" y="1480933"/>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5596058" y="13181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22" name="正方形/長方形 21">
            <a:extLst>
              <a:ext uri="{FF2B5EF4-FFF2-40B4-BE49-F238E27FC236}">
                <a16:creationId xmlns:a16="http://schemas.microsoft.com/office/drawing/2014/main" id="{98D6D22F-49CA-4963-98C5-5BC907906EA2}"/>
              </a:ext>
            </a:extLst>
          </p:cNvPr>
          <p:cNvSpPr/>
          <p:nvPr/>
        </p:nvSpPr>
        <p:spPr>
          <a:xfrm>
            <a:off x="1261942" y="132063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宛先欄備考情報</a:t>
            </a:r>
          </a:p>
        </p:txBody>
      </p:sp>
    </p:spTree>
    <p:extLst>
      <p:ext uri="{BB962C8B-B14F-4D97-AF65-F5344CB8AC3E}">
        <p14:creationId xmlns:p14="http://schemas.microsoft.com/office/powerpoint/2010/main" val="4181557691"/>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DA4C3744-BEBB-4F34-AFFB-53DC954F7668}"/>
</file>

<file path=customXml/itemProps2.xml><?xml version="1.0" encoding="utf-8"?>
<ds:datastoreItem xmlns:ds="http://schemas.openxmlformats.org/officeDocument/2006/customXml" ds:itemID="{736AA75F-15E1-450D-A148-EF94837B040A}"/>
</file>

<file path=customXml/itemProps3.xml><?xml version="1.0" encoding="utf-8"?>
<ds:datastoreItem xmlns:ds="http://schemas.openxmlformats.org/officeDocument/2006/customXml" ds:itemID="{2C107B96-3FAE-4CE2-AEEA-D89A2D4B1AED}"/>
</file>

<file path=docProps/app.xml><?xml version="1.0" encoding="utf-8"?>
<Properties xmlns="http://schemas.openxmlformats.org/officeDocument/2006/extended-properties" xmlns:vt="http://schemas.openxmlformats.org/officeDocument/2006/docPropsVTypes">
  <Template>Office Theme</Template>
  <TotalTime>6</TotalTime>
  <Words>192</Words>
  <PresentationFormat>A4 210 x 297 mm</PresentationFormat>
  <Paragraphs>16</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2023-03-10T07:02:07Z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2022-04-22T02:11:25Z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c406eeea-dcb0-4999-8d7c-9800f7726d89</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