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revisionInfo.xml" ContentType="application/vnd.ms-powerpoint.revisioninfo+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3"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1"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78C77C-EB84-4B87-AF00-2B4B7F9D5C90}" v="29" dt="2022-11-28T04:49:42.910"/>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0" d="100"/>
          <a:sy n="70" d="100"/>
        </p:scale>
        <p:origin x="3492" y="72"/>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2.xml"/><Relationship Id="rId5" Type="http://schemas.openxmlformats.org/officeDocument/2006/relationships/presProps" Target="presProps.xml"/><Relationship Id="rId10" Type="http://schemas.openxmlformats.org/officeDocument/2006/relationships/customXml" Target="../customXml/item1.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2024/10/17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2024/10/17</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87466" y="1759756"/>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2154238"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　　　　　　</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806450" rtl="0" eaLnBrk="0" fontAlgn="base" latinLnBrk="0" hangingPunct="0">
              <a:lnSpc>
                <a:spcPct val="100000"/>
              </a:lnSpc>
              <a:spcBef>
                <a:spcPct val="0"/>
              </a:spcBef>
              <a:spcAft>
                <a:spcPct val="0"/>
              </a:spcAft>
              <a:buClrTx/>
              <a:buSzTx/>
              <a:buFontTx/>
              <a:buNone/>
            </a:pPr>
            <a:r>
              <a:rPr lang="ja-JP" altLang="en-US" sz="1100" spc="3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医療費のお知らせ（医療費通知書）</a:t>
            </a:r>
            <a:endParaRPr kumimoji="0" lang="en-US" altLang="ja-JP" sz="1100" b="0" i="0" u="none" strike="noStrike" cap="none" spc="300"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550180" y="2638201"/>
            <a:ext cx="433965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r>
              <a:rPr lang="ja-JP" altLang="en-US" sz="900" dirty="0">
                <a:latin typeface="ＭＳ Ｐゴシック" panose="020B0600070205080204" pitchFamily="50" charset="-128"/>
                <a:ea typeface="ＭＳ Ｐゴシック" panose="020B0600070205080204" pitchFamily="50" charset="-128"/>
              </a:rPr>
              <a:t>あなたの世帯が医療機関等で受診された医療費の額をお知らせします。</a:t>
            </a:r>
            <a:endParaRPr lang="en-US" altLang="ja-JP" sz="900" dirty="0">
              <a:latin typeface="ＭＳ Ｐゴシック" panose="020B0600070205080204" pitchFamily="50" charset="-128"/>
              <a:ea typeface="ＭＳ Ｐゴシック" panose="020B0600070205080204" pitchFamily="50" charset="-128"/>
            </a:endParaRPr>
          </a:p>
          <a:p>
            <a:r>
              <a:rPr lang="ja-JP" altLang="en-US" sz="900" dirty="0">
                <a:latin typeface="ＭＳ Ｐゴシック" panose="020B0600070205080204" pitchFamily="50" charset="-128"/>
                <a:ea typeface="ＭＳ Ｐゴシック" panose="020B0600070205080204" pitchFamily="50" charset="-128"/>
              </a:rPr>
              <a:t>経費は国や都道府県などが負担していますが、内容に誤りがないか確認してください。</a:t>
            </a: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100750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074450" y="134530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007900" y="151421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007900" y="134530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3" name="正方形/長方形 42">
            <a:extLst>
              <a:ext uri="{FF2B5EF4-FFF2-40B4-BE49-F238E27FC236}">
                <a16:creationId xmlns:a16="http://schemas.microsoft.com/office/drawing/2014/main" id="{174B18DC-D610-4C22-931C-CF7DEAE3AF34}"/>
              </a:ext>
            </a:extLst>
          </p:cNvPr>
          <p:cNvSpPr/>
          <p:nvPr/>
        </p:nvSpPr>
        <p:spPr>
          <a:xfrm>
            <a:off x="5837794" y="1315409"/>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53" name="正方形/長方形 52">
            <a:extLst>
              <a:ext uri="{FF2B5EF4-FFF2-40B4-BE49-F238E27FC236}">
                <a16:creationId xmlns:a16="http://schemas.microsoft.com/office/drawing/2014/main" id="{8F562BAE-16BF-48C8-8DE0-A300625BF22A}"/>
              </a:ext>
            </a:extLst>
          </p:cNvPr>
          <p:cNvSpPr/>
          <p:nvPr/>
        </p:nvSpPr>
        <p:spPr>
          <a:xfrm>
            <a:off x="5666484"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aphicFrame>
        <p:nvGraphicFramePr>
          <p:cNvPr id="2" name="表 2">
            <a:extLst>
              <a:ext uri="{FF2B5EF4-FFF2-40B4-BE49-F238E27FC236}">
                <a16:creationId xmlns:a16="http://schemas.microsoft.com/office/drawing/2014/main" id="{1177A945-D17A-442B-88AA-D285EDB766D8}"/>
              </a:ext>
            </a:extLst>
          </p:cNvPr>
          <p:cNvGraphicFramePr>
            <a:graphicFrameLocks noGrp="1"/>
          </p:cNvGraphicFramePr>
          <p:nvPr>
            <p:extLst>
              <p:ext uri="{D42A27DB-BD31-4B8C-83A1-F6EECF244321}">
                <p14:modId xmlns:p14="http://schemas.microsoft.com/office/powerpoint/2010/main" val="3411246414"/>
              </p:ext>
            </p:extLst>
          </p:nvPr>
        </p:nvGraphicFramePr>
        <p:xfrm>
          <a:off x="587466" y="3118852"/>
          <a:ext cx="5689302" cy="370840"/>
        </p:xfrm>
        <a:graphic>
          <a:graphicData uri="http://schemas.openxmlformats.org/drawingml/2006/table">
            <a:tbl>
              <a:tblPr firstRow="1" bandRow="1">
                <a:tableStyleId>{5C22544A-7EE6-4342-B048-85BDC9FD1C3A}</a:tableStyleId>
              </a:tblPr>
              <a:tblGrid>
                <a:gridCol w="915066">
                  <a:extLst>
                    <a:ext uri="{9D8B030D-6E8A-4147-A177-3AD203B41FA5}">
                      <a16:colId xmlns:a16="http://schemas.microsoft.com/office/drawing/2014/main" val="2846804480"/>
                    </a:ext>
                  </a:extLst>
                </a:gridCol>
                <a:gridCol w="1929585">
                  <a:extLst>
                    <a:ext uri="{9D8B030D-6E8A-4147-A177-3AD203B41FA5}">
                      <a16:colId xmlns:a16="http://schemas.microsoft.com/office/drawing/2014/main" val="2842962762"/>
                    </a:ext>
                  </a:extLst>
                </a:gridCol>
                <a:gridCol w="1050983">
                  <a:extLst>
                    <a:ext uri="{9D8B030D-6E8A-4147-A177-3AD203B41FA5}">
                      <a16:colId xmlns:a16="http://schemas.microsoft.com/office/drawing/2014/main" val="3418026910"/>
                    </a:ext>
                  </a:extLst>
                </a:gridCol>
                <a:gridCol w="1793668">
                  <a:extLst>
                    <a:ext uri="{9D8B030D-6E8A-4147-A177-3AD203B41FA5}">
                      <a16:colId xmlns:a16="http://schemas.microsoft.com/office/drawing/2014/main" val="2588976121"/>
                    </a:ext>
                  </a:extLst>
                </a:gridCol>
              </a:tblGrid>
              <a:tr h="370840">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診療期間</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rPr>
                        <a:t>医療費合計（円）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71496388"/>
                  </a:ext>
                </a:extLst>
              </a:tr>
            </a:tbl>
          </a:graphicData>
        </a:graphic>
      </p:graphicFrame>
      <p:graphicFrame>
        <p:nvGraphicFramePr>
          <p:cNvPr id="54" name="表 2">
            <a:extLst>
              <a:ext uri="{FF2B5EF4-FFF2-40B4-BE49-F238E27FC236}">
                <a16:creationId xmlns:a16="http://schemas.microsoft.com/office/drawing/2014/main" id="{2BC883B4-FD8F-4694-AEEA-C19B984D502E}"/>
              </a:ext>
            </a:extLst>
          </p:cNvPr>
          <p:cNvGraphicFramePr>
            <a:graphicFrameLocks noGrp="1"/>
          </p:cNvGraphicFramePr>
          <p:nvPr>
            <p:extLst>
              <p:ext uri="{D42A27DB-BD31-4B8C-83A1-F6EECF244321}">
                <p14:modId xmlns:p14="http://schemas.microsoft.com/office/powerpoint/2010/main" val="2809670833"/>
              </p:ext>
            </p:extLst>
          </p:nvPr>
        </p:nvGraphicFramePr>
        <p:xfrm>
          <a:off x="587466" y="3663872"/>
          <a:ext cx="5673708" cy="3708400"/>
        </p:xfrm>
        <a:graphic>
          <a:graphicData uri="http://schemas.openxmlformats.org/drawingml/2006/table">
            <a:tbl>
              <a:tblPr firstRow="1" bandRow="1">
                <a:tableStyleId>{5C22544A-7EE6-4342-B048-85BDC9FD1C3A}</a:tableStyleId>
              </a:tblPr>
              <a:tblGrid>
                <a:gridCol w="1076234">
                  <a:extLst>
                    <a:ext uri="{9D8B030D-6E8A-4147-A177-3AD203B41FA5}">
                      <a16:colId xmlns:a16="http://schemas.microsoft.com/office/drawing/2014/main" val="2846804480"/>
                    </a:ext>
                  </a:extLst>
                </a:gridCol>
                <a:gridCol w="1314450">
                  <a:extLst>
                    <a:ext uri="{9D8B030D-6E8A-4147-A177-3AD203B41FA5}">
                      <a16:colId xmlns:a16="http://schemas.microsoft.com/office/drawing/2014/main" val="2842962762"/>
                    </a:ext>
                  </a:extLst>
                </a:gridCol>
                <a:gridCol w="958850">
                  <a:extLst>
                    <a:ext uri="{9D8B030D-6E8A-4147-A177-3AD203B41FA5}">
                      <a16:colId xmlns:a16="http://schemas.microsoft.com/office/drawing/2014/main" val="2362176428"/>
                    </a:ext>
                  </a:extLst>
                </a:gridCol>
                <a:gridCol w="704850">
                  <a:extLst>
                    <a:ext uri="{9D8B030D-6E8A-4147-A177-3AD203B41FA5}">
                      <a16:colId xmlns:a16="http://schemas.microsoft.com/office/drawing/2014/main" val="3418026910"/>
                    </a:ext>
                  </a:extLst>
                </a:gridCol>
                <a:gridCol w="629042">
                  <a:extLst>
                    <a:ext uri="{9D8B030D-6E8A-4147-A177-3AD203B41FA5}">
                      <a16:colId xmlns:a16="http://schemas.microsoft.com/office/drawing/2014/main" val="2588976121"/>
                    </a:ext>
                  </a:extLst>
                </a:gridCol>
                <a:gridCol w="990282">
                  <a:extLst>
                    <a:ext uri="{9D8B030D-6E8A-4147-A177-3AD203B41FA5}">
                      <a16:colId xmlns:a16="http://schemas.microsoft.com/office/drawing/2014/main" val="3299498134"/>
                    </a:ext>
                  </a:extLst>
                </a:gridCol>
              </a:tblGrid>
              <a:tr h="370840">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受給者名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医療機関名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診療年月</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rPr>
                        <a:t>診療区分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受診</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日数</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医療費（円）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71496388"/>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568499070"/>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081419291"/>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36508832"/>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237433403"/>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193914860"/>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204032705"/>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4647604"/>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665256104"/>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49866398"/>
                  </a:ext>
                </a:extLst>
              </a:tr>
            </a:tbl>
          </a:graphicData>
        </a:graphic>
      </p:graphicFrame>
      <p:sp>
        <p:nvSpPr>
          <p:cNvPr id="55" name="Rectangle 108">
            <a:extLst>
              <a:ext uri="{FF2B5EF4-FFF2-40B4-BE49-F238E27FC236}">
                <a16:creationId xmlns:a16="http://schemas.microsoft.com/office/drawing/2014/main" id="{67E637D1-192E-40CE-8D59-08B8E4298B89}"/>
              </a:ext>
            </a:extLst>
          </p:cNvPr>
          <p:cNvSpPr>
            <a:spLocks noChangeArrowheads="1"/>
          </p:cNvSpPr>
          <p:nvPr/>
        </p:nvSpPr>
        <p:spPr bwMode="auto">
          <a:xfrm>
            <a:off x="471023" y="7376730"/>
            <a:ext cx="5997155" cy="6831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a:lnSpc>
                <a:spcPct val="150000"/>
              </a:lnSpc>
            </a:pPr>
            <a:r>
              <a:rPr lang="ja-JP" altLang="en-US" sz="900" dirty="0">
                <a:latin typeface="ＭＳ Ｐゴシック" panose="020B0600070205080204" pitchFamily="50" charset="-128"/>
                <a:ea typeface="ＭＳ Ｐゴシック" panose="020B0600070205080204" pitchFamily="50" charset="-128"/>
              </a:rPr>
              <a:t>・このお知らせは、医療扶助額をお知らせすることを目的としており、医療費などを収めていただく請求書ではありません。</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・このお知らせは、医療機関等から請求された医療扶助額の内容に基づき作成しています。医療機関等からの請求が</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遅れている場合等は記載されていないことがあります。</a:t>
            </a:r>
          </a:p>
        </p:txBody>
      </p:sp>
      <p:sp>
        <p:nvSpPr>
          <p:cNvPr id="56" name="正方形/長方形 55">
            <a:extLst>
              <a:ext uri="{FF2B5EF4-FFF2-40B4-BE49-F238E27FC236}">
                <a16:creationId xmlns:a16="http://schemas.microsoft.com/office/drawing/2014/main" id="{B4FB9890-0153-46E4-880E-BFA37E063204}"/>
              </a:ext>
            </a:extLst>
          </p:cNvPr>
          <p:cNvSpPr/>
          <p:nvPr/>
        </p:nvSpPr>
        <p:spPr>
          <a:xfrm>
            <a:off x="1750742" y="3239978"/>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診療期間</a:t>
            </a:r>
          </a:p>
        </p:txBody>
      </p:sp>
      <p:sp>
        <p:nvSpPr>
          <p:cNvPr id="57" name="正方形/長方形 56">
            <a:extLst>
              <a:ext uri="{FF2B5EF4-FFF2-40B4-BE49-F238E27FC236}">
                <a16:creationId xmlns:a16="http://schemas.microsoft.com/office/drawing/2014/main" id="{39E29595-C91B-41A1-9701-C3D1B5C922C2}"/>
              </a:ext>
            </a:extLst>
          </p:cNvPr>
          <p:cNvSpPr/>
          <p:nvPr/>
        </p:nvSpPr>
        <p:spPr>
          <a:xfrm>
            <a:off x="4683900" y="324172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合計額</a:t>
            </a:r>
          </a:p>
        </p:txBody>
      </p:sp>
      <p:sp>
        <p:nvSpPr>
          <p:cNvPr id="58" name="正方形/長方形 57">
            <a:extLst>
              <a:ext uri="{FF2B5EF4-FFF2-40B4-BE49-F238E27FC236}">
                <a16:creationId xmlns:a16="http://schemas.microsoft.com/office/drawing/2014/main" id="{6806FFE6-6F8C-4B66-9F88-042AB118443C}"/>
              </a:ext>
            </a:extLst>
          </p:cNvPr>
          <p:cNvSpPr/>
          <p:nvPr/>
        </p:nvSpPr>
        <p:spPr>
          <a:xfrm>
            <a:off x="822117" y="41510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受給者名</a:t>
            </a:r>
          </a:p>
        </p:txBody>
      </p:sp>
      <p:sp>
        <p:nvSpPr>
          <p:cNvPr id="59" name="正方形/長方形 58">
            <a:extLst>
              <a:ext uri="{FF2B5EF4-FFF2-40B4-BE49-F238E27FC236}">
                <a16:creationId xmlns:a16="http://schemas.microsoft.com/office/drawing/2014/main" id="{15B54B62-E8D5-431E-B6A3-CF992D95C7D8}"/>
              </a:ext>
            </a:extLst>
          </p:cNvPr>
          <p:cNvSpPr/>
          <p:nvPr/>
        </p:nvSpPr>
        <p:spPr>
          <a:xfrm>
            <a:off x="1943508" y="4151032"/>
            <a:ext cx="63459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医療機関名</a:t>
            </a:r>
          </a:p>
        </p:txBody>
      </p:sp>
      <p:sp>
        <p:nvSpPr>
          <p:cNvPr id="69" name="正方形/長方形 68">
            <a:extLst>
              <a:ext uri="{FF2B5EF4-FFF2-40B4-BE49-F238E27FC236}">
                <a16:creationId xmlns:a16="http://schemas.microsoft.com/office/drawing/2014/main" id="{0037263C-770F-4839-9C89-D42F0644E458}"/>
              </a:ext>
            </a:extLst>
          </p:cNvPr>
          <p:cNvSpPr/>
          <p:nvPr/>
        </p:nvSpPr>
        <p:spPr>
          <a:xfrm>
            <a:off x="3150170" y="4151032"/>
            <a:ext cx="54235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診療年月</a:t>
            </a:r>
          </a:p>
        </p:txBody>
      </p:sp>
      <p:sp>
        <p:nvSpPr>
          <p:cNvPr id="70" name="正方形/長方形 69">
            <a:extLst>
              <a:ext uri="{FF2B5EF4-FFF2-40B4-BE49-F238E27FC236}">
                <a16:creationId xmlns:a16="http://schemas.microsoft.com/office/drawing/2014/main" id="{F387D84E-9DD0-435E-A89C-43AE35AFFEED}"/>
              </a:ext>
            </a:extLst>
          </p:cNvPr>
          <p:cNvSpPr/>
          <p:nvPr/>
        </p:nvSpPr>
        <p:spPr>
          <a:xfrm>
            <a:off x="4023884" y="4145989"/>
            <a:ext cx="54235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診療区分</a:t>
            </a:r>
          </a:p>
        </p:txBody>
      </p:sp>
      <p:sp>
        <p:nvSpPr>
          <p:cNvPr id="71" name="正方形/長方形 70">
            <a:extLst>
              <a:ext uri="{FF2B5EF4-FFF2-40B4-BE49-F238E27FC236}">
                <a16:creationId xmlns:a16="http://schemas.microsoft.com/office/drawing/2014/main" id="{A6C95A45-BE7C-42A9-AAD3-683B2DF97DC0}"/>
              </a:ext>
            </a:extLst>
          </p:cNvPr>
          <p:cNvSpPr/>
          <p:nvPr/>
        </p:nvSpPr>
        <p:spPr>
          <a:xfrm>
            <a:off x="4691780" y="4145989"/>
            <a:ext cx="54235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受診日数</a:t>
            </a:r>
          </a:p>
        </p:txBody>
      </p:sp>
      <p:sp>
        <p:nvSpPr>
          <p:cNvPr id="72" name="正方形/長方形 71">
            <a:extLst>
              <a:ext uri="{FF2B5EF4-FFF2-40B4-BE49-F238E27FC236}">
                <a16:creationId xmlns:a16="http://schemas.microsoft.com/office/drawing/2014/main" id="{437165D7-339F-4E84-886A-CC032840E41D}"/>
              </a:ext>
            </a:extLst>
          </p:cNvPr>
          <p:cNvSpPr/>
          <p:nvPr/>
        </p:nvSpPr>
        <p:spPr>
          <a:xfrm>
            <a:off x="5515732" y="4151936"/>
            <a:ext cx="4410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医療費</a:t>
            </a:r>
          </a:p>
        </p:txBody>
      </p:sp>
      <p:grpSp>
        <p:nvGrpSpPr>
          <p:cNvPr id="44" name="グループ化 43">
            <a:extLst>
              <a:ext uri="{FF2B5EF4-FFF2-40B4-BE49-F238E27FC236}">
                <a16:creationId xmlns:a16="http://schemas.microsoft.com/office/drawing/2014/main" id="{7455D99C-D855-4AC5-839F-89BF7449020B}"/>
              </a:ext>
            </a:extLst>
          </p:cNvPr>
          <p:cNvGrpSpPr/>
          <p:nvPr/>
        </p:nvGrpSpPr>
        <p:grpSpPr>
          <a:xfrm>
            <a:off x="4935057" y="8525987"/>
            <a:ext cx="1469152" cy="1014714"/>
            <a:chOff x="4410455" y="8217841"/>
            <a:chExt cx="1469152" cy="1014714"/>
          </a:xfrm>
        </p:grpSpPr>
        <p:sp>
          <p:nvSpPr>
            <p:cNvPr id="49" name="テキスト ボックス 48">
              <a:extLst>
                <a:ext uri="{FF2B5EF4-FFF2-40B4-BE49-F238E27FC236}">
                  <a16:creationId xmlns:a16="http://schemas.microsoft.com/office/drawing/2014/main" id="{AF7724EB-A2DC-49F9-B14A-F821540B30A6}"/>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50" name="正方形/長方形 49">
              <a:extLst>
                <a:ext uri="{FF2B5EF4-FFF2-40B4-BE49-F238E27FC236}">
                  <a16:creationId xmlns:a16="http://schemas.microsoft.com/office/drawing/2014/main" id="{050163AA-3BFE-457B-817C-4EDB52DD95A6}"/>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51" name="正方形/長方形 50">
              <a:extLst>
                <a:ext uri="{FF2B5EF4-FFF2-40B4-BE49-F238E27FC236}">
                  <a16:creationId xmlns:a16="http://schemas.microsoft.com/office/drawing/2014/main" id="{A4DC08C1-6365-455A-8C0C-C6C3384F160D}"/>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2" name="正方形/長方形 51">
              <a:extLst>
                <a:ext uri="{FF2B5EF4-FFF2-40B4-BE49-F238E27FC236}">
                  <a16:creationId xmlns:a16="http://schemas.microsoft.com/office/drawing/2014/main" id="{074471D6-2076-4177-A1D3-FEEC20ADE9C0}"/>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73" name="正方形/長方形 72">
              <a:extLst>
                <a:ext uri="{FF2B5EF4-FFF2-40B4-BE49-F238E27FC236}">
                  <a16:creationId xmlns:a16="http://schemas.microsoft.com/office/drawing/2014/main" id="{56A1CC9D-8AC2-4D29-B81A-D9FFC54B0708}"/>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74" name="正方形/長方形 73">
              <a:extLst>
                <a:ext uri="{FF2B5EF4-FFF2-40B4-BE49-F238E27FC236}">
                  <a16:creationId xmlns:a16="http://schemas.microsoft.com/office/drawing/2014/main" id="{0410945B-E7B9-4948-AAC0-B5C6F94F658F}"/>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75" name="正方形/長方形 74">
              <a:extLst>
                <a:ext uri="{FF2B5EF4-FFF2-40B4-BE49-F238E27FC236}">
                  <a16:creationId xmlns:a16="http://schemas.microsoft.com/office/drawing/2014/main" id="{4192F961-C119-4CF6-B55A-733B573BE349}"/>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76" name="正方形/長方形 75">
              <a:extLst>
                <a:ext uri="{FF2B5EF4-FFF2-40B4-BE49-F238E27FC236}">
                  <a16:creationId xmlns:a16="http://schemas.microsoft.com/office/drawing/2014/main" id="{59312849-CCDB-4FFF-970B-6E07F5AE1BC5}"/>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grpSp>
      <p:sp>
        <p:nvSpPr>
          <p:cNvPr id="3" name="正方形/長方形 2">
            <a:extLst>
              <a:ext uri="{FF2B5EF4-FFF2-40B4-BE49-F238E27FC236}">
                <a16:creationId xmlns:a16="http://schemas.microsoft.com/office/drawing/2014/main" id="{191F5D63-7CB3-EA5D-AD97-66246447D8D3}"/>
              </a:ext>
            </a:extLst>
          </p:cNvPr>
          <p:cNvSpPr/>
          <p:nvPr/>
        </p:nvSpPr>
        <p:spPr>
          <a:xfrm>
            <a:off x="3109520" y="9667207"/>
            <a:ext cx="638960" cy="144000"/>
          </a:xfrm>
          <a:prstGeom prst="rect">
            <a:avLst/>
          </a:prstGeom>
          <a:noFill/>
          <a:ln w="127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ページ番号</a:t>
            </a:r>
          </a:p>
        </p:txBody>
      </p:sp>
    </p:spTree>
    <p:extLst>
      <p:ext uri="{BB962C8B-B14F-4D97-AF65-F5344CB8AC3E}">
        <p14:creationId xmlns:p14="http://schemas.microsoft.com/office/powerpoint/2010/main" val="337397896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1E980F64-9C79-4D71-9E98-27816FDA5D03}"/>
</file>

<file path=customXml/itemProps2.xml><?xml version="1.0" encoding="utf-8"?>
<ds:datastoreItem xmlns:ds="http://schemas.openxmlformats.org/officeDocument/2006/customXml" ds:itemID="{08922290-63C9-479F-9625-555202160A7D}"/>
</file>

<file path=customXml/itemProps3.xml><?xml version="1.0" encoding="utf-8"?>
<ds:datastoreItem xmlns:ds="http://schemas.openxmlformats.org/officeDocument/2006/customXml" ds:itemID="{22161F38-16B6-407E-BE7C-6AE1B0C2BE2A}"/>
</file>

<file path=docProps/app.xml><?xml version="1.0" encoding="utf-8"?>
<Properties xmlns="http://schemas.openxmlformats.org/officeDocument/2006/extended-properties" xmlns:vt="http://schemas.openxmlformats.org/officeDocument/2006/docPropsVTypes">
  <Template>Office Theme</Template>
  <TotalTime>709</TotalTime>
  <Words>187</Words>
  <PresentationFormat>A4 210 x 297 mm</PresentationFormat>
  <Paragraphs>44</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2024-10-17T04:43:39Z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