
<file path=[Content_Types].xml><?xml version="1.0" encoding="utf-8"?>
<Types xmlns="http://schemas.openxmlformats.org/package/2006/content-types">
  <Default Extension="bin" ContentType="application/vnd.openxmlformats-officedocument.oleObject"/>
  <Default Extension="emf" ContentType="image/x-emf"/>
  <Default Extension="rels" ContentType="application/vnd.openxmlformats-package.relationships+xml"/>
  <Default Extension="xml" ContentType="application/xml"/>
  <Override PartName="/docProps/custom.xml" ContentType="application/vnd.openxmlformats-officedocument.custom-properties+xml"/>
  <Override PartName="/ppt/presentation.xml" ContentType="application/vnd.openxmlformats-officedocument.presentationml.presentation.main+xml"/>
  <Override PartName="/ppt/commentAuthors.xml" ContentType="application/vnd.openxmlformats-officedocument.presentationml.commentAuthor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slideMasters/slideMaster1.xml" ContentType="application/vnd.openxmlformats-officedocument.presentationml.slideMaster+xml"/>
  <Override PartName="/ppt/slideLayouts/slideLayout9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3.xml" ContentType="application/vnd.openxmlformats-officedocument.presentationml.slideLayout+xml"/>
  <Override PartName="/ppt/tags/tag2.xml" ContentType="application/vnd.openxmlformats-officedocument.presentationml.tags+xml"/>
  <Override PartName="/ppt/slideLayouts/slideLayout8.xml" ContentType="application/vnd.openxmlformats-officedocument.presentationml.slideLayout+xml"/>
  <Override PartName="/ppt/slides/slide1.xml" ContentType="application/vnd.openxmlformats-officedocument.presentationml.slide+xml"/>
  <Override PartName="/ppt/tags/tag3.xml" ContentType="application/vnd.openxmlformats-officedocument.presentationml.tags+xml"/>
  <Override PartName="/ppt/theme/theme1.xml" ContentType="application/vnd.openxmlformats-officedocument.theme+xml"/>
  <Override PartName="/ppt/tags/tag1.xml" ContentType="application/vnd.openxmlformats-officedocument.presentationml.tags+xml"/>
  <Override PartName="/ppt/tableStyles.xml" ContentType="application/vnd.openxmlformats-officedocument.presentationml.tableStyles+xml"/>
  <Override PartName="/docProps/core.xml" ContentType="application/vnd.openxmlformats-package.core-properties+xml"/>
  <Override PartName="/docProps/app.xml" ContentType="application/vnd.openxmlformats-officedocument.extended-properties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66" r:id="rId2"/>
  </p:sldIdLst>
  <p:sldSz cx="6858000" cy="9906000" type="A4"/>
  <p:notesSz cx="6797675" cy="9926638"/>
  <p:custDataLst>
    <p:tags r:id="rId3"/>
  </p:custDataLst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3120" userDrawn="1">
          <p15:clr>
            <a:srgbClr val="A4A3A4"/>
          </p15:clr>
        </p15:guide>
        <p15:guide id="2" pos="1094" userDrawn="1">
          <p15:clr>
            <a:srgbClr val="A4A3A4"/>
          </p15:clr>
        </p15:guide>
      </p15:sldGuideLst>
    </p:ext>
  </p:extLst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>
  <p:cmAuthor id="1" name="西田 章恵(nishida-akie.jj1)" initials="西田" lastIdx="5" clrIdx="0">
    <p:extLst>
      <p:ext uri="{19B8F6BF-5375-455C-9EA6-DF929625EA0E}">
        <p15:presenceInfo xmlns:p15="http://schemas.microsoft.com/office/powerpoint/2012/main" userId="S-1-5-21-4175116151-3849908774-3845857867-619503" providerId="AD"/>
      </p:ext>
    </p:extLst>
  </p:cmAuthor>
  <p:cmAuthor id="2" name="渡部 俊(watabe-shun.ik4)" initials="渡部" lastIdx="1" clrIdx="1">
    <p:extLst>
      <p:ext uri="{19B8F6BF-5375-455C-9EA6-DF929625EA0E}">
        <p15:presenceInfo xmlns:p15="http://schemas.microsoft.com/office/powerpoint/2012/main" userId="S-1-5-21-4175116151-3849908774-3845857867-619606" providerId="AD"/>
      </p:ext>
    </p:extLst>
  </p:cmAuthor>
  <p:cmAuthor id="3" name="Okano, Takumi (JP - AB 岡野 匠)" initials="OT(A岡匠" lastIdx="4" clrIdx="2">
    <p:extLst>
      <p:ext uri="{19B8F6BF-5375-455C-9EA6-DF929625EA0E}">
        <p15:presenceInfo xmlns:p15="http://schemas.microsoft.com/office/powerpoint/2012/main" userId="S::takokano@abeam.com::5e6993cd-c762-4216-9694-73f272f7dbd8" providerId="AD"/>
      </p:ext>
    </p:extLst>
  </p:cmAuthor>
</p:cm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5940675A-B579-460E-94D1-54222C63F5DA}" styleName="スタイルなし、表のグリッド線あり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tx1"/>
              </a:solidFill>
            </a:ln>
          </a:left>
          <a:right>
            <a:ln w="12700" cmpd="sng">
              <a:solidFill>
                <a:schemeClr val="tx1"/>
              </a:solidFill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 w="12700" cmpd="sng">
              <a:solidFill>
                <a:schemeClr val="tx1"/>
              </a:solidFill>
            </a:ln>
          </a:insideH>
          <a:insideV>
            <a:ln w="12700" cmpd="sng">
              <a:solidFill>
                <a:schemeClr val="tx1"/>
              </a:solidFill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7040" autoAdjust="0"/>
    <p:restoredTop sz="94660"/>
  </p:normalViewPr>
  <p:slideViewPr>
    <p:cSldViewPr snapToGrid="0" showGuides="1">
      <p:cViewPr varScale="1">
        <p:scale>
          <a:sx n="77" d="100"/>
          <a:sy n="77" d="100"/>
        </p:scale>
        <p:origin x="2988" y="96"/>
      </p:cViewPr>
      <p:guideLst>
        <p:guide orient="horz" pos="3120"/>
        <p:guide pos="1094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tags" Target="tags/tag1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11" Type="http://schemas.openxmlformats.org/officeDocument/2006/relationships/customXml" Target="../customXml/item3.xml"/><Relationship Id="rId5" Type="http://schemas.openxmlformats.org/officeDocument/2006/relationships/presProps" Target="presProps.xml"/><Relationship Id="rId10" Type="http://schemas.openxmlformats.org/officeDocument/2006/relationships/customXml" Target="../customXml/item2.xml"/><Relationship Id="rId4" Type="http://schemas.openxmlformats.org/officeDocument/2006/relationships/commentAuthors" Target="commentAuthors.xml"/><Relationship Id="rId9" Type="http://schemas.openxmlformats.org/officeDocument/2006/relationships/customXml" Target="../customXml/item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14350" y="1621191"/>
            <a:ext cx="5829300" cy="3448756"/>
          </a:xfrm>
        </p:spPr>
        <p:txBody>
          <a:bodyPr anchor="b"/>
          <a:lstStyle>
            <a:lvl1pPr algn="ctr">
              <a:defRPr sz="45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857250" y="5202944"/>
            <a:ext cx="5143500" cy="2391656"/>
          </a:xfrm>
        </p:spPr>
        <p:txBody>
          <a:bodyPr/>
          <a:lstStyle>
            <a:lvl1pPr marL="0" indent="0" algn="ctr">
              <a:buNone/>
              <a:defRPr sz="1800"/>
            </a:lvl1pPr>
            <a:lvl2pPr marL="342900" indent="0" algn="ctr">
              <a:buNone/>
              <a:defRPr sz="1500"/>
            </a:lvl2pPr>
            <a:lvl3pPr marL="685800" indent="0" algn="ctr">
              <a:buNone/>
              <a:defRPr sz="1350"/>
            </a:lvl3pPr>
            <a:lvl4pPr marL="1028700" indent="0" algn="ctr">
              <a:buNone/>
              <a:defRPr sz="1200"/>
            </a:lvl4pPr>
            <a:lvl5pPr marL="1371600" indent="0" algn="ctr">
              <a:buNone/>
              <a:defRPr sz="1200"/>
            </a:lvl5pPr>
            <a:lvl6pPr marL="1714500" indent="0" algn="ctr">
              <a:buNone/>
              <a:defRPr sz="1200"/>
            </a:lvl6pPr>
            <a:lvl7pPr marL="2057400" indent="0" algn="ctr">
              <a:buNone/>
              <a:defRPr sz="1200"/>
            </a:lvl7pPr>
            <a:lvl8pPr marL="2400300" indent="0" algn="ctr">
              <a:buNone/>
              <a:defRPr sz="1200"/>
            </a:lvl8pPr>
            <a:lvl9pPr marL="2743200" indent="0" algn="ctr">
              <a:buNone/>
              <a:defRPr sz="1200"/>
            </a:lvl9pPr>
          </a:lstStyle>
          <a:p>
            <a:r>
              <a:rPr lang="ja-JP" altLang="en-US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2023/3/10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878546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2023/3/10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3023153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4907757" y="527403"/>
            <a:ext cx="1478756" cy="8394877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71488" y="527403"/>
            <a:ext cx="4350544" cy="8394877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2023/3/10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22910201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2023/3/10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17232641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67916" y="2469624"/>
            <a:ext cx="5915025" cy="4120620"/>
          </a:xfrm>
        </p:spPr>
        <p:txBody>
          <a:bodyPr anchor="b"/>
          <a:lstStyle>
            <a:lvl1pPr>
              <a:defRPr sz="45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67916" y="6629226"/>
            <a:ext cx="5915025" cy="2166937"/>
          </a:xfrm>
        </p:spPr>
        <p:txBody>
          <a:bodyPr/>
          <a:lstStyle>
            <a:lvl1pPr marL="0" indent="0">
              <a:buNone/>
              <a:defRPr sz="1800">
                <a:solidFill>
                  <a:schemeClr val="tx1"/>
                </a:solidFill>
              </a:defRPr>
            </a:lvl1pPr>
            <a:lvl2pPr marL="342900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2023/3/10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5974566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71488" y="2637014"/>
            <a:ext cx="2914650" cy="6285266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471863" y="2637014"/>
            <a:ext cx="2914650" cy="6285266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2023/3/10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11816790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527405"/>
            <a:ext cx="5915025" cy="1914702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72381" y="2428347"/>
            <a:ext cx="2901255" cy="1190095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72381" y="3618442"/>
            <a:ext cx="2901255" cy="5322183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471863" y="2428347"/>
            <a:ext cx="2915543" cy="1190095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471863" y="3618442"/>
            <a:ext cx="2915543" cy="5322183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2023/3/10</a:t>
            </a:fld>
            <a:endParaRPr kumimoji="1" lang="ja-JP" alt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75008056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2023/3/10</a:t>
            </a:fld>
            <a:endParaRPr kumimoji="1" lang="ja-JP" alt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64957069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2023/3/10</a:t>
            </a:fld>
            <a:endParaRPr kumimoji="1" lang="ja-JP" alt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65161237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660400"/>
            <a:ext cx="2211884" cy="23114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915543" y="1426283"/>
            <a:ext cx="3471863" cy="7039681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381" y="2971800"/>
            <a:ext cx="2211884" cy="5505627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2023/3/10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57124308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660400"/>
            <a:ext cx="2211884" cy="23114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2915543" y="1426283"/>
            <a:ext cx="3471863" cy="7039681"/>
          </a:xfrm>
        </p:spPr>
        <p:txBody>
          <a:bodyPr anchor="t"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r>
              <a:rPr lang="ja-JP" altLang="en-US"/>
              <a:t>アイコンをクリックして図を追加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381" y="2971800"/>
            <a:ext cx="2211884" cy="5505627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2023/3/10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71279542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ags" Target="../tags/tag2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image" Target="../media/image1.emf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oleObject" Target="../embeddings/oleObject1.bin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8" name="オブジェクト 7" hidden="1">
            <a:extLst>
              <a:ext uri="{FF2B5EF4-FFF2-40B4-BE49-F238E27FC236}">
                <a16:creationId xmlns:a16="http://schemas.microsoft.com/office/drawing/2014/main" id="{F2D9DD64-B90B-4D93-A656-59005640EDA7}"/>
              </a:ext>
            </a:extLst>
          </p:cNvPr>
          <p:cNvGraphicFramePr>
            <a:graphicFrameLocks noChangeAspect="1"/>
          </p:cNvGraphicFramePr>
          <p:nvPr userDrawn="1">
            <p:custDataLst>
              <p:tags r:id="rId13"/>
            </p:custDataLst>
            <p:extLst>
              <p:ext uri="{D42A27DB-BD31-4B8C-83A1-F6EECF244321}">
                <p14:modId xmlns:p14="http://schemas.microsoft.com/office/powerpoint/2010/main" val="2946036170"/>
              </p:ext>
            </p:extLst>
          </p:nvPr>
        </p:nvGraphicFramePr>
        <p:xfrm>
          <a:off x="1588" y="1588"/>
          <a:ext cx="1588" cy="1588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name="think-cell スライド" r:id="rId14" imgW="353" imgH="318" progId="TCLayout.ActiveDocument.1">
                  <p:embed/>
                </p:oleObj>
              </mc:Choice>
              <mc:Fallback>
                <p:oleObj name="think-cell スライド" r:id="rId14" imgW="353" imgH="318" progId="TCLayout.ActiveDocument.1">
                  <p:embed/>
                  <p:pic>
                    <p:nvPicPr>
                      <p:cNvPr id="8" name="オブジェクト 7" hidden="1">
                        <a:extLst>
                          <a:ext uri="{FF2B5EF4-FFF2-40B4-BE49-F238E27FC236}">
                            <a16:creationId xmlns:a16="http://schemas.microsoft.com/office/drawing/2014/main" id="{F2D9DD64-B90B-4D93-A656-59005640EDA7}"/>
                          </a:ext>
                        </a:extLst>
                      </p:cNvPr>
                      <p:cNvPicPr/>
                      <p:nvPr/>
                    </p:nvPicPr>
                    <p:blipFill>
                      <a:blip r:embed="rId15"/>
                      <a:stretch>
                        <a:fillRect/>
                      </a:stretch>
                    </p:blipFill>
                    <p:spPr>
                      <a:xfrm>
                        <a:off x="1588" y="1588"/>
                        <a:ext cx="1588" cy="1588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71488" y="527405"/>
            <a:ext cx="5915025" cy="1914702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71488" y="2637014"/>
            <a:ext cx="5915025" cy="628526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71488" y="9181397"/>
            <a:ext cx="1543050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ACA98DE-B265-4B2C-8A46-431EE49A61BD}" type="datetimeFigureOut">
              <a:rPr kumimoji="1" lang="ja-JP" altLang="en-US" smtClean="0"/>
              <a:t>2023/3/10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271713" y="9181397"/>
            <a:ext cx="2314575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4843463" y="9181397"/>
            <a:ext cx="1543050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36769036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685800" rtl="0" eaLnBrk="1" latinLnBrk="0" hangingPunct="1">
        <a:lnSpc>
          <a:spcPct val="90000"/>
        </a:lnSpc>
        <a:spcBef>
          <a:spcPct val="0"/>
        </a:spcBef>
        <a:buNone/>
        <a:defRPr kumimoji="1" sz="33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71450" indent="-171450" algn="l" defTabSz="685800" rtl="0" eaLnBrk="1" latinLnBrk="0" hangingPunct="1">
        <a:lnSpc>
          <a:spcPct val="90000"/>
        </a:lnSpc>
        <a:spcBef>
          <a:spcPts val="750"/>
        </a:spcBef>
        <a:buFont typeface="Arial" panose="020B0604020202020204" pitchFamily="34" charset="0"/>
        <a:buChar char="•"/>
        <a:defRPr kumimoji="1" sz="2100" kern="1200">
          <a:solidFill>
            <a:schemeClr val="tx1"/>
          </a:solidFill>
          <a:latin typeface="+mn-lt"/>
          <a:ea typeface="+mn-ea"/>
          <a:cs typeface="+mn-cs"/>
        </a:defRPr>
      </a:lvl1pPr>
      <a:lvl2pPr marL="5143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8572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500" kern="1200">
          <a:solidFill>
            <a:schemeClr val="tx1"/>
          </a:solidFill>
          <a:latin typeface="+mn-lt"/>
          <a:ea typeface="+mn-ea"/>
          <a:cs typeface="+mn-cs"/>
        </a:defRPr>
      </a:lvl3pPr>
      <a:lvl4pPr marL="12001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5430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8859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2288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5717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9146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1pPr>
      <a:lvl2pPr marL="3429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2pPr>
      <a:lvl3pPr marL="6858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3pPr>
      <a:lvl4pPr marL="10287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3716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7145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0574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4003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7432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oleObject2.bin"/><Relationship Id="rId2" Type="http://schemas.openxmlformats.org/officeDocument/2006/relationships/slideLayout" Target="../slideLayouts/slideLayout7.xml"/><Relationship Id="rId1" Type="http://schemas.openxmlformats.org/officeDocument/2006/relationships/tags" Target="../tags/tag3.xml"/><Relationship Id="rId4" Type="http://schemas.openxmlformats.org/officeDocument/2006/relationships/image" Target="../media/image1.emf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37" name="オブジェクト 36" hidden="1">
            <a:extLst>
              <a:ext uri="{FF2B5EF4-FFF2-40B4-BE49-F238E27FC236}">
                <a16:creationId xmlns:a16="http://schemas.microsoft.com/office/drawing/2014/main" id="{939B1ECE-4AE4-4AAA-9DD3-F7DC4BCE2D90}"/>
              </a:ext>
            </a:extLst>
          </p:cNvPr>
          <p:cNvGraphicFramePr>
            <a:graphicFrameLocks noChangeAspect="1"/>
          </p:cNvGraphicFramePr>
          <p:nvPr>
            <p:custDataLst>
              <p:tags r:id="rId1"/>
            </p:custDataLst>
          </p:nvPr>
        </p:nvGraphicFramePr>
        <p:xfrm>
          <a:off x="1588" y="1588"/>
          <a:ext cx="1588" cy="1588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name="think-cell スライド" r:id="rId3" imgW="353" imgH="318" progId="TCLayout.ActiveDocument.1">
                  <p:embed/>
                </p:oleObj>
              </mc:Choice>
              <mc:Fallback>
                <p:oleObj name="think-cell スライド" r:id="rId3" imgW="353" imgH="318" progId="TCLayout.ActiveDocument.1">
                  <p:embed/>
                  <p:pic>
                    <p:nvPicPr>
                      <p:cNvPr id="37" name="オブジェクト 36" hidden="1">
                        <a:extLst>
                          <a:ext uri="{FF2B5EF4-FFF2-40B4-BE49-F238E27FC236}">
                            <a16:creationId xmlns:a16="http://schemas.microsoft.com/office/drawing/2014/main" id="{939B1ECE-4AE4-4AAA-9DD3-F7DC4BCE2D90}"/>
                          </a:ext>
                        </a:extLst>
                      </p:cNvPr>
                      <p:cNvPicPr/>
                      <p:nvPr/>
                    </p:nvPicPr>
                    <p:blipFill>
                      <a:blip r:embed="rId4"/>
                      <a:stretch>
                        <a:fillRect/>
                      </a:stretch>
                    </p:blipFill>
                    <p:spPr>
                      <a:xfrm>
                        <a:off x="1588" y="1588"/>
                        <a:ext cx="1588" cy="1588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  <p:sp>
        <p:nvSpPr>
          <p:cNvPr id="41" name="Rectangle 109">
            <a:extLst>
              <a:ext uri="{FF2B5EF4-FFF2-40B4-BE49-F238E27FC236}">
                <a16:creationId xmlns:a16="http://schemas.microsoft.com/office/drawing/2014/main" id="{964D1F19-BA8C-4282-BA8A-73E124FD408D}"/>
              </a:ext>
            </a:extLst>
          </p:cNvPr>
          <p:cNvSpPr>
            <a:spLocks noChangeArrowheads="1"/>
          </p:cNvSpPr>
          <p:nvPr/>
        </p:nvSpPr>
        <p:spPr bwMode="auto">
          <a:xfrm>
            <a:off x="549000" y="920458"/>
            <a:ext cx="5760000" cy="600164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  <a:spAutoFit/>
          </a:bodyPr>
          <a:lstStyle>
            <a:lvl1pPr indent="12065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R="0" lvl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>
                <a:tab pos="2057400" algn="l"/>
              </a:tabLst>
            </a:pPr>
            <a:r>
              <a:rPr lang="zh-TW" altLang="en-US" sz="1100" dirty="0">
                <a:latin typeface="ＭＳ Ｐゴシック" panose="020B0600070205080204" pitchFamily="50" charset="-128"/>
                <a:ea typeface="ＭＳ Ｐゴシック" panose="020B0600070205080204" pitchFamily="50" charset="-128"/>
                <a:cs typeface="ＤＦ平成明朝体W3" charset="-128"/>
              </a:rPr>
              <a:t>登記事項証明書</a:t>
            </a:r>
            <a:endParaRPr lang="en-US" altLang="zh-TW" sz="1100" dirty="0">
              <a:latin typeface="ＭＳ Ｐゴシック" panose="020B0600070205080204" pitchFamily="50" charset="-128"/>
              <a:ea typeface="ＭＳ Ｐゴシック" panose="020B0600070205080204" pitchFamily="50" charset="-128"/>
              <a:cs typeface="ＤＦ平成明朝体W3" charset="-128"/>
            </a:endParaRPr>
          </a:p>
          <a:p>
            <a:pPr marR="0" lvl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>
                <a:tab pos="2057400" algn="l"/>
              </a:tabLst>
            </a:pPr>
            <a:r>
              <a:rPr kumimoji="0" lang="ja-JP" altLang="en-US" sz="1100" b="0" i="0" u="none" strike="noStrike" cap="none" normalizeH="0" baseline="0" dirty="0">
                <a:ln>
                  <a:noFill/>
                </a:ln>
                <a:effectLst/>
                <a:latin typeface="ＭＳ Ｐゴシック" panose="020B0600070205080204" pitchFamily="50" charset="-128"/>
                <a:ea typeface="ＭＳ Ｐゴシック" panose="020B0600070205080204" pitchFamily="50" charset="-128"/>
                <a:cs typeface="ＤＦ平成明朝体W3" charset="-128"/>
              </a:rPr>
              <a:t>　　　　　　　　　　　　　　　　　　　請求書</a:t>
            </a:r>
            <a:endParaRPr kumimoji="0" lang="en-US" altLang="ja-JP" sz="1100" b="0" i="0" u="none" strike="sngStrike" cap="none" normalizeH="0" baseline="0" dirty="0">
              <a:ln>
                <a:noFill/>
              </a:ln>
              <a:effectLst/>
              <a:latin typeface="ＭＳ Ｐゴシック" panose="020B0600070205080204" pitchFamily="50" charset="-128"/>
              <a:ea typeface="ＭＳ Ｐゴシック" panose="020B0600070205080204" pitchFamily="50" charset="-128"/>
              <a:cs typeface="ＤＦ平成明朝体W3" charset="-128"/>
            </a:endParaRPr>
          </a:p>
          <a:p>
            <a:pPr marR="0" lvl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>
                <a:tab pos="2057400" algn="l"/>
              </a:tabLst>
            </a:pPr>
            <a:r>
              <a:rPr kumimoji="0" lang="ja-JP" altLang="en-US" sz="1100" b="0" i="0" u="none" strike="noStrike" cap="none" normalizeH="0" baseline="0" dirty="0">
                <a:ln>
                  <a:noFill/>
                </a:ln>
                <a:effectLst/>
                <a:latin typeface="ＭＳ Ｐゴシック" panose="020B0600070205080204" pitchFamily="50" charset="-128"/>
                <a:ea typeface="ＭＳ Ｐゴシック" panose="020B0600070205080204" pitchFamily="50" charset="-128"/>
                <a:cs typeface="ＤＦ平成明朝体W3" charset="-128"/>
              </a:rPr>
              <a:t>閉鎖謄本・抄本</a:t>
            </a:r>
            <a:endParaRPr kumimoji="0" lang="en-US" altLang="ja-JP" sz="1100" b="0" i="0" u="none" strike="noStrike" cap="none" normalizeH="0" baseline="0" dirty="0">
              <a:ln>
                <a:noFill/>
              </a:ln>
              <a:effectLst/>
              <a:latin typeface="ＭＳ Ｐゴシック" panose="020B0600070205080204" pitchFamily="50" charset="-128"/>
              <a:ea typeface="ＭＳ Ｐゴシック" panose="020B0600070205080204" pitchFamily="50" charset="-128"/>
              <a:cs typeface="ＤＦ平成明朝体W3" charset="-128"/>
            </a:endParaRPr>
          </a:p>
        </p:txBody>
      </p:sp>
      <p:grpSp>
        <p:nvGrpSpPr>
          <p:cNvPr id="10" name="グループ化 9">
            <a:extLst>
              <a:ext uri="{FF2B5EF4-FFF2-40B4-BE49-F238E27FC236}">
                <a16:creationId xmlns:a16="http://schemas.microsoft.com/office/drawing/2014/main" id="{842CED9F-D8DA-4854-9A19-CD6189E924CC}"/>
              </a:ext>
            </a:extLst>
          </p:cNvPr>
          <p:cNvGrpSpPr/>
          <p:nvPr/>
        </p:nvGrpSpPr>
        <p:grpSpPr>
          <a:xfrm>
            <a:off x="4175959" y="162837"/>
            <a:ext cx="2234607" cy="365760"/>
            <a:chOff x="3645000" y="1370007"/>
            <a:chExt cx="2234607" cy="365760"/>
          </a:xfrm>
        </p:grpSpPr>
        <p:sp>
          <p:nvSpPr>
            <p:cNvPr id="44" name="正方形/長方形 43">
              <a:extLst>
                <a:ext uri="{FF2B5EF4-FFF2-40B4-BE49-F238E27FC236}">
                  <a16:creationId xmlns:a16="http://schemas.microsoft.com/office/drawing/2014/main" id="{87E4E52B-DEAC-4D82-B39A-87D4110517A4}"/>
                </a:ext>
              </a:extLst>
            </p:cNvPr>
            <p:cNvSpPr/>
            <p:nvPr/>
          </p:nvSpPr>
          <p:spPr>
            <a:xfrm>
              <a:off x="3645000" y="1370007"/>
              <a:ext cx="765455" cy="365760"/>
            </a:xfrm>
            <a:prstGeom prst="rect">
              <a:avLst/>
            </a:prstGeom>
            <a:noFill/>
            <a:ln w="12700">
              <a:solidFill>
                <a:schemeClr val="accent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none" lIns="36000" tIns="0" rIns="0" bIns="0" rtlCol="0" anchor="ctr" anchorCtr="0"/>
            <a:lstStyle>
              <a:lvl1pPr marL="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/>
              <a:r>
                <a:rPr kumimoji="1" lang="ja-JP" altLang="en-US" sz="900" dirty="0">
                  <a:solidFill>
                    <a:schemeClr val="accent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福祉事務所</a:t>
              </a:r>
              <a:endParaRPr kumimoji="1" lang="en-US" altLang="ja-JP" sz="900" dirty="0">
                <a:solidFill>
                  <a:schemeClr val="accent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endParaRPr>
            </a:p>
            <a:p>
              <a:pPr algn="ctr"/>
              <a:r>
                <a:rPr kumimoji="1" lang="ja-JP" altLang="en-US" sz="900" dirty="0">
                  <a:solidFill>
                    <a:schemeClr val="accent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受付日</a:t>
              </a:r>
            </a:p>
          </p:txBody>
        </p:sp>
        <p:sp>
          <p:nvSpPr>
            <p:cNvPr id="49" name="正方形/長方形 48">
              <a:extLst>
                <a:ext uri="{FF2B5EF4-FFF2-40B4-BE49-F238E27FC236}">
                  <a16:creationId xmlns:a16="http://schemas.microsoft.com/office/drawing/2014/main" id="{2B7FBE1C-B7EF-48FC-A89D-6108978ACA7A}"/>
                </a:ext>
              </a:extLst>
            </p:cNvPr>
            <p:cNvSpPr/>
            <p:nvPr/>
          </p:nvSpPr>
          <p:spPr>
            <a:xfrm>
              <a:off x="4410455" y="1370007"/>
              <a:ext cx="1469152" cy="365760"/>
            </a:xfrm>
            <a:prstGeom prst="rect">
              <a:avLst/>
            </a:prstGeom>
            <a:noFill/>
            <a:ln w="12700">
              <a:solidFill>
                <a:schemeClr val="accent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none" lIns="36000" tIns="0" rIns="0" bIns="0" rtlCol="0" anchor="ctr" anchorCtr="0"/>
            <a:lstStyle>
              <a:lvl1pPr marL="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/>
              <a:r>
                <a:rPr kumimoji="1" lang="ja-JP" altLang="en-US" sz="900" dirty="0">
                  <a:solidFill>
                    <a:schemeClr val="accent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月</a:t>
              </a:r>
              <a:r>
                <a:rPr kumimoji="1" lang="en-US" altLang="ja-JP" sz="900" dirty="0">
                  <a:solidFill>
                    <a:schemeClr val="accent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	</a:t>
              </a:r>
              <a:r>
                <a:rPr kumimoji="1" lang="ja-JP" altLang="en-US" sz="900" dirty="0">
                  <a:solidFill>
                    <a:schemeClr val="accent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日</a:t>
              </a:r>
            </a:p>
          </p:txBody>
        </p:sp>
      </p:grpSp>
      <p:graphicFrame>
        <p:nvGraphicFramePr>
          <p:cNvPr id="45" name="表 4">
            <a:extLst>
              <a:ext uri="{FF2B5EF4-FFF2-40B4-BE49-F238E27FC236}">
                <a16:creationId xmlns:a16="http://schemas.microsoft.com/office/drawing/2014/main" id="{042BF7B0-BF27-47C7-B59A-180BD547B4D4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290479005"/>
              </p:ext>
            </p:extLst>
          </p:nvPr>
        </p:nvGraphicFramePr>
        <p:xfrm>
          <a:off x="624048" y="1690554"/>
          <a:ext cx="5772591" cy="502594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280455">
                  <a:extLst>
                    <a:ext uri="{9D8B030D-6E8A-4147-A177-3AD203B41FA5}">
                      <a16:colId xmlns:a16="http://schemas.microsoft.com/office/drawing/2014/main" val="2796205569"/>
                    </a:ext>
                  </a:extLst>
                </a:gridCol>
                <a:gridCol w="4492136">
                  <a:extLst>
                    <a:ext uri="{9D8B030D-6E8A-4147-A177-3AD203B41FA5}">
                      <a16:colId xmlns:a16="http://schemas.microsoft.com/office/drawing/2014/main" val="2936752784"/>
                    </a:ext>
                  </a:extLst>
                </a:gridCol>
              </a:tblGrid>
              <a:tr h="251297">
                <a:tc rowSpan="2"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strike="noStrike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請求人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279935400"/>
                  </a:ext>
                </a:extLst>
              </a:tr>
              <a:tr h="251297">
                <a:tc vMerge="1"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577650175"/>
                  </a:ext>
                </a:extLst>
              </a:tr>
            </a:tbl>
          </a:graphicData>
        </a:graphic>
      </p:graphicFrame>
      <p:sp>
        <p:nvSpPr>
          <p:cNvPr id="59" name="正方形/長方形 58">
            <a:extLst>
              <a:ext uri="{FF2B5EF4-FFF2-40B4-BE49-F238E27FC236}">
                <a16:creationId xmlns:a16="http://schemas.microsoft.com/office/drawing/2014/main" id="{C0F23CBA-ED34-4CCE-8438-D2E0F803E2A4}"/>
              </a:ext>
            </a:extLst>
          </p:cNvPr>
          <p:cNvSpPr/>
          <p:nvPr/>
        </p:nvSpPr>
        <p:spPr>
          <a:xfrm>
            <a:off x="2220735" y="1756971"/>
            <a:ext cx="683331" cy="128588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自治体名称</a:t>
            </a:r>
          </a:p>
        </p:txBody>
      </p:sp>
      <p:sp>
        <p:nvSpPr>
          <p:cNvPr id="61" name="正方形/長方形 60">
            <a:extLst>
              <a:ext uri="{FF2B5EF4-FFF2-40B4-BE49-F238E27FC236}">
                <a16:creationId xmlns:a16="http://schemas.microsoft.com/office/drawing/2014/main" id="{A3A1C962-A249-4188-AE0B-86E0E158508B}"/>
              </a:ext>
            </a:extLst>
          </p:cNvPr>
          <p:cNvSpPr/>
          <p:nvPr/>
        </p:nvSpPr>
        <p:spPr>
          <a:xfrm>
            <a:off x="3087334" y="1759686"/>
            <a:ext cx="824266" cy="128588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zh-TW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福祉事務所名</a:t>
            </a:r>
            <a:endParaRPr kumimoji="1" lang="ja-JP" altLang="en-US" sz="9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79" name="正方形/長方形 78">
            <a:extLst>
              <a:ext uri="{FF2B5EF4-FFF2-40B4-BE49-F238E27FC236}">
                <a16:creationId xmlns:a16="http://schemas.microsoft.com/office/drawing/2014/main" id="{9777B803-87E5-4A97-B39A-D9054FB71709}"/>
              </a:ext>
            </a:extLst>
          </p:cNvPr>
          <p:cNvSpPr/>
          <p:nvPr/>
        </p:nvSpPr>
        <p:spPr>
          <a:xfrm>
            <a:off x="4094867" y="1756971"/>
            <a:ext cx="1018999" cy="128588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zh-CN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地区担当員所属課</a:t>
            </a:r>
            <a:endParaRPr kumimoji="1" lang="ja-JP" altLang="en-US" sz="9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graphicFrame>
        <p:nvGraphicFramePr>
          <p:cNvPr id="80" name="表 4">
            <a:extLst>
              <a:ext uri="{FF2B5EF4-FFF2-40B4-BE49-F238E27FC236}">
                <a16:creationId xmlns:a16="http://schemas.microsoft.com/office/drawing/2014/main" id="{B70E6946-1E86-4ABB-A2DC-3F760E6D89A5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707445114"/>
              </p:ext>
            </p:extLst>
          </p:nvPr>
        </p:nvGraphicFramePr>
        <p:xfrm>
          <a:off x="624048" y="2190488"/>
          <a:ext cx="5772585" cy="256032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824655">
                  <a:extLst>
                    <a:ext uri="{9D8B030D-6E8A-4147-A177-3AD203B41FA5}">
                      <a16:colId xmlns:a16="http://schemas.microsoft.com/office/drawing/2014/main" val="2829480086"/>
                    </a:ext>
                  </a:extLst>
                </a:gridCol>
                <a:gridCol w="824655">
                  <a:extLst>
                    <a:ext uri="{9D8B030D-6E8A-4147-A177-3AD203B41FA5}">
                      <a16:colId xmlns:a16="http://schemas.microsoft.com/office/drawing/2014/main" val="1566207346"/>
                    </a:ext>
                  </a:extLst>
                </a:gridCol>
                <a:gridCol w="824655">
                  <a:extLst>
                    <a:ext uri="{9D8B030D-6E8A-4147-A177-3AD203B41FA5}">
                      <a16:colId xmlns:a16="http://schemas.microsoft.com/office/drawing/2014/main" val="3140039548"/>
                    </a:ext>
                  </a:extLst>
                </a:gridCol>
                <a:gridCol w="824655">
                  <a:extLst>
                    <a:ext uri="{9D8B030D-6E8A-4147-A177-3AD203B41FA5}">
                      <a16:colId xmlns:a16="http://schemas.microsoft.com/office/drawing/2014/main" val="2172354825"/>
                    </a:ext>
                  </a:extLst>
                </a:gridCol>
                <a:gridCol w="824655">
                  <a:extLst>
                    <a:ext uri="{9D8B030D-6E8A-4147-A177-3AD203B41FA5}">
                      <a16:colId xmlns:a16="http://schemas.microsoft.com/office/drawing/2014/main" val="2039856234"/>
                    </a:ext>
                  </a:extLst>
                </a:gridCol>
                <a:gridCol w="824655">
                  <a:extLst>
                    <a:ext uri="{9D8B030D-6E8A-4147-A177-3AD203B41FA5}">
                      <a16:colId xmlns:a16="http://schemas.microsoft.com/office/drawing/2014/main" val="2208831551"/>
                    </a:ext>
                  </a:extLst>
                </a:gridCol>
                <a:gridCol w="824655">
                  <a:extLst>
                    <a:ext uri="{9D8B030D-6E8A-4147-A177-3AD203B41FA5}">
                      <a16:colId xmlns:a16="http://schemas.microsoft.com/office/drawing/2014/main" val="2796205569"/>
                    </a:ext>
                  </a:extLst>
                </a:gridCol>
              </a:tblGrid>
              <a:tr h="274668"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種別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市・区・郡・町・村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町・大字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丁目・字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地番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家屋番号又は所有者名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請求通数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279935400"/>
                  </a:ext>
                </a:extLst>
              </a:tr>
              <a:tr h="274668"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□土 地</a:t>
                      </a:r>
                      <a:endParaRPr kumimoji="1" lang="en-US" altLang="ja-JP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□建 物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575539352"/>
                  </a:ext>
                </a:extLst>
              </a:tr>
              <a:tr h="274668"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□土 地</a:t>
                      </a:r>
                    </a:p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□建 物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4209479226"/>
                  </a:ext>
                </a:extLst>
              </a:tr>
              <a:tr h="274668"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□土 地</a:t>
                      </a:r>
                      <a:endParaRPr kumimoji="1" lang="en-US" altLang="ja-JP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□建 物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9386277"/>
                  </a:ext>
                </a:extLst>
              </a:tr>
              <a:tr h="274668"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□土 地</a:t>
                      </a:r>
                      <a:endParaRPr kumimoji="1" lang="en-US" altLang="ja-JP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□建 物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233680665"/>
                  </a:ext>
                </a:extLst>
              </a:tr>
              <a:tr h="274668"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□土 地</a:t>
                      </a:r>
                      <a:endParaRPr kumimoji="1" lang="en-US" altLang="ja-JP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□建 物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10634511"/>
                  </a:ext>
                </a:extLst>
              </a:tr>
              <a:tr h="274668"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□土 地</a:t>
                      </a:r>
                      <a:endParaRPr kumimoji="1" lang="en-US" altLang="ja-JP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□建 物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114237985"/>
                  </a:ext>
                </a:extLst>
              </a:tr>
            </a:tbl>
          </a:graphicData>
        </a:graphic>
      </p:graphicFrame>
      <p:graphicFrame>
        <p:nvGraphicFramePr>
          <p:cNvPr id="81" name="表 4">
            <a:extLst>
              <a:ext uri="{FF2B5EF4-FFF2-40B4-BE49-F238E27FC236}">
                <a16:creationId xmlns:a16="http://schemas.microsoft.com/office/drawing/2014/main" id="{C4112F29-724D-4514-BBFE-9C213D71936D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4075114666"/>
              </p:ext>
            </p:extLst>
          </p:nvPr>
        </p:nvGraphicFramePr>
        <p:xfrm>
          <a:off x="624048" y="4744435"/>
          <a:ext cx="5772592" cy="1958842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823752">
                  <a:extLst>
                    <a:ext uri="{9D8B030D-6E8A-4147-A177-3AD203B41FA5}">
                      <a16:colId xmlns:a16="http://schemas.microsoft.com/office/drawing/2014/main" val="2824107832"/>
                    </a:ext>
                  </a:extLst>
                </a:gridCol>
                <a:gridCol w="4948840">
                  <a:extLst>
                    <a:ext uri="{9D8B030D-6E8A-4147-A177-3AD203B41FA5}">
                      <a16:colId xmlns:a16="http://schemas.microsoft.com/office/drawing/2014/main" val="2796205569"/>
                    </a:ext>
                  </a:extLst>
                </a:gridCol>
              </a:tblGrid>
              <a:tr h="1958842"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請</a:t>
                      </a:r>
                      <a:endParaRPr kumimoji="1" lang="en-US" altLang="ja-JP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求</a:t>
                      </a:r>
                      <a:endParaRPr kumimoji="1" lang="en-US" altLang="ja-JP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事</a:t>
                      </a:r>
                      <a:endParaRPr kumimoji="1" lang="en-US" altLang="ja-JP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項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　　　</a:t>
                      </a:r>
                      <a:endParaRPr kumimoji="1" lang="en-US" altLang="ja-JP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algn="ctr"/>
                      <a:endParaRPr kumimoji="1" lang="en-US" altLang="ja-JP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algn="ctr"/>
                      <a:endParaRPr kumimoji="1" lang="en-US" altLang="ja-JP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algn="ctr"/>
                      <a:endParaRPr kumimoji="1" lang="en-US" altLang="ja-JP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algn="ctr"/>
                      <a:endParaRPr kumimoji="1" lang="en-US" altLang="ja-JP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algn="ctr"/>
                      <a:endParaRPr kumimoji="1" lang="en-US" altLang="ja-JP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algn="ctr"/>
                      <a:endParaRPr kumimoji="1" lang="en-US" altLang="ja-JP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algn="ctr"/>
                      <a:endParaRPr kumimoji="1" lang="en-US" altLang="ja-JP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algn="ctr"/>
                      <a:endParaRPr kumimoji="1" lang="en-US" altLang="ja-JP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algn="ctr"/>
                      <a:endParaRPr kumimoji="1" lang="en-US" altLang="ja-JP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279935400"/>
                  </a:ext>
                </a:extLst>
              </a:tr>
            </a:tbl>
          </a:graphicData>
        </a:graphic>
      </p:graphicFrame>
      <p:sp>
        <p:nvSpPr>
          <p:cNvPr id="83" name="Rectangle 109">
            <a:extLst>
              <a:ext uri="{FF2B5EF4-FFF2-40B4-BE49-F238E27FC236}">
                <a16:creationId xmlns:a16="http://schemas.microsoft.com/office/drawing/2014/main" id="{C057FEE0-09B1-4715-BCC1-E0E8BB709946}"/>
              </a:ext>
            </a:extLst>
          </p:cNvPr>
          <p:cNvSpPr>
            <a:spLocks noChangeArrowheads="1"/>
          </p:cNvSpPr>
          <p:nvPr/>
        </p:nvSpPr>
        <p:spPr bwMode="auto">
          <a:xfrm>
            <a:off x="1467293" y="4746194"/>
            <a:ext cx="1564570" cy="26161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  <a:spAutoFit/>
          </a:bodyPr>
          <a:lstStyle>
            <a:lvl1pPr indent="12065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R="0" lvl="0" indent="0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>
                <a:tab pos="2057400" algn="l"/>
              </a:tabLst>
            </a:pPr>
            <a:r>
              <a:rPr lang="ja-JP" altLang="en-US" sz="1100" dirty="0">
                <a:latin typeface="ＭＳ Ｐゴシック" panose="020B0600070205080204" pitchFamily="50" charset="-128"/>
                <a:ea typeface="ＭＳ Ｐゴシック" panose="020B0600070205080204" pitchFamily="50" charset="-128"/>
                <a:cs typeface="ＤＦ平成明朝体W3" charset="-128"/>
              </a:rPr>
              <a:t>・　□登記事項証明書</a:t>
            </a:r>
            <a:endParaRPr kumimoji="0" lang="en-US" altLang="ja-JP" sz="1100" b="0" i="0" u="none" strike="noStrike" cap="none" normalizeH="0" baseline="0" dirty="0">
              <a:ln>
                <a:noFill/>
              </a:ln>
              <a:effectLst/>
              <a:latin typeface="ＭＳ Ｐゴシック" panose="020B0600070205080204" pitchFamily="50" charset="-128"/>
              <a:ea typeface="ＭＳ Ｐゴシック" panose="020B0600070205080204" pitchFamily="50" charset="-128"/>
              <a:cs typeface="ＤＦ平成明朝体W3" charset="-128"/>
            </a:endParaRPr>
          </a:p>
        </p:txBody>
      </p:sp>
      <p:sp>
        <p:nvSpPr>
          <p:cNvPr id="84" name="Rectangle 109">
            <a:extLst>
              <a:ext uri="{FF2B5EF4-FFF2-40B4-BE49-F238E27FC236}">
                <a16:creationId xmlns:a16="http://schemas.microsoft.com/office/drawing/2014/main" id="{31A61D32-F955-465C-B400-EC02652E774A}"/>
              </a:ext>
            </a:extLst>
          </p:cNvPr>
          <p:cNvSpPr>
            <a:spLocks noChangeArrowheads="1"/>
          </p:cNvSpPr>
          <p:nvPr/>
        </p:nvSpPr>
        <p:spPr bwMode="auto">
          <a:xfrm>
            <a:off x="2904066" y="4756623"/>
            <a:ext cx="1744208" cy="26161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  <a:spAutoFit/>
          </a:bodyPr>
          <a:lstStyle>
            <a:lvl1pPr indent="12065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R="0" lvl="0" indent="0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>
                <a:tab pos="2057400" algn="l"/>
              </a:tabLst>
            </a:pPr>
            <a:r>
              <a:rPr lang="ja-JP" altLang="en-US" sz="1100" dirty="0">
                <a:latin typeface="ＭＳ Ｐゴシック" panose="020B0600070205080204" pitchFamily="50" charset="-128"/>
                <a:ea typeface="ＭＳ Ｐゴシック" panose="020B0600070205080204" pitchFamily="50" charset="-128"/>
                <a:cs typeface="ＤＦ平成明朝体W3" charset="-128"/>
              </a:rPr>
              <a:t>□全部事項</a:t>
            </a:r>
            <a:endParaRPr lang="en-US" altLang="ja-JP" sz="1100" dirty="0">
              <a:latin typeface="ＭＳ Ｐゴシック" panose="020B0600070205080204" pitchFamily="50" charset="-128"/>
              <a:ea typeface="ＭＳ Ｐゴシック" panose="020B0600070205080204" pitchFamily="50" charset="-128"/>
              <a:cs typeface="ＤＦ平成明朝体W3" charset="-128"/>
            </a:endParaRPr>
          </a:p>
        </p:txBody>
      </p:sp>
      <p:sp>
        <p:nvSpPr>
          <p:cNvPr id="85" name="Rectangle 109">
            <a:extLst>
              <a:ext uri="{FF2B5EF4-FFF2-40B4-BE49-F238E27FC236}">
                <a16:creationId xmlns:a16="http://schemas.microsoft.com/office/drawing/2014/main" id="{7AB277F2-7BB0-46D6-A5EF-7DC9D15ADAA9}"/>
              </a:ext>
            </a:extLst>
          </p:cNvPr>
          <p:cNvSpPr>
            <a:spLocks noChangeArrowheads="1"/>
          </p:cNvSpPr>
          <p:nvPr/>
        </p:nvSpPr>
        <p:spPr bwMode="auto">
          <a:xfrm>
            <a:off x="2904066" y="4981296"/>
            <a:ext cx="2021868" cy="26161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  <a:spAutoFit/>
          </a:bodyPr>
          <a:lstStyle>
            <a:lvl1pPr indent="12065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lvl="0" indent="0" defTabSz="914400">
              <a:tabLst>
                <a:tab pos="2057400" algn="l"/>
              </a:tabLst>
            </a:pPr>
            <a:r>
              <a:rPr lang="ja-JP" altLang="en-US" sz="1100" dirty="0">
                <a:latin typeface="ＭＳ Ｐゴシック" panose="020B0600070205080204" pitchFamily="50" charset="-128"/>
                <a:ea typeface="ＭＳ Ｐゴシック" panose="020B0600070205080204" pitchFamily="50" charset="-128"/>
                <a:cs typeface="ＤＦ平成明朝体W3" charset="-128"/>
              </a:rPr>
              <a:t>□区分建物全部事項</a:t>
            </a:r>
            <a:endParaRPr lang="en-US" altLang="ja-JP" sz="1100" dirty="0">
              <a:latin typeface="ＭＳ Ｐゴシック" panose="020B0600070205080204" pitchFamily="50" charset="-128"/>
              <a:ea typeface="ＭＳ Ｐゴシック" panose="020B0600070205080204" pitchFamily="50" charset="-128"/>
              <a:cs typeface="ＤＦ平成明朝体W3" charset="-128"/>
            </a:endParaRPr>
          </a:p>
        </p:txBody>
      </p:sp>
      <p:sp>
        <p:nvSpPr>
          <p:cNvPr id="86" name="Rectangle 109">
            <a:extLst>
              <a:ext uri="{FF2B5EF4-FFF2-40B4-BE49-F238E27FC236}">
                <a16:creationId xmlns:a16="http://schemas.microsoft.com/office/drawing/2014/main" id="{0F80E00C-8D4E-4393-9A63-F1989F17A9C4}"/>
              </a:ext>
            </a:extLst>
          </p:cNvPr>
          <p:cNvSpPr>
            <a:spLocks noChangeArrowheads="1"/>
          </p:cNvSpPr>
          <p:nvPr/>
        </p:nvSpPr>
        <p:spPr bwMode="auto">
          <a:xfrm>
            <a:off x="2904066" y="5561447"/>
            <a:ext cx="1888834" cy="26161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  <a:spAutoFit/>
          </a:bodyPr>
          <a:lstStyle>
            <a:lvl1pPr indent="12065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lvl="0" indent="0" defTabSz="914400">
              <a:tabLst>
                <a:tab pos="2057400" algn="l"/>
              </a:tabLst>
            </a:pPr>
            <a:r>
              <a:rPr lang="ja-JP" altLang="en-US" sz="1100" dirty="0">
                <a:latin typeface="ＭＳ Ｐゴシック" panose="020B0600070205080204" pitchFamily="50" charset="-128"/>
                <a:ea typeface="ＭＳ Ｐゴシック" panose="020B0600070205080204" pitchFamily="50" charset="-128"/>
                <a:cs typeface="ＤＦ平成明朝体W3" charset="-128"/>
              </a:rPr>
              <a:t>□何区何番事項</a:t>
            </a:r>
            <a:endParaRPr lang="en-US" altLang="ja-JP" sz="1100" dirty="0">
              <a:latin typeface="ＭＳ Ｐゴシック" panose="020B0600070205080204" pitchFamily="50" charset="-128"/>
              <a:ea typeface="ＭＳ Ｐゴシック" panose="020B0600070205080204" pitchFamily="50" charset="-128"/>
              <a:cs typeface="ＤＦ平成明朝体W3" charset="-128"/>
            </a:endParaRPr>
          </a:p>
        </p:txBody>
      </p:sp>
      <p:sp>
        <p:nvSpPr>
          <p:cNvPr id="87" name="Rectangle 109">
            <a:extLst>
              <a:ext uri="{FF2B5EF4-FFF2-40B4-BE49-F238E27FC236}">
                <a16:creationId xmlns:a16="http://schemas.microsoft.com/office/drawing/2014/main" id="{EBCDDCCD-F57B-48A1-AE65-4D7D7E095768}"/>
              </a:ext>
            </a:extLst>
          </p:cNvPr>
          <p:cNvSpPr>
            <a:spLocks noChangeArrowheads="1"/>
          </p:cNvSpPr>
          <p:nvPr/>
        </p:nvSpPr>
        <p:spPr bwMode="auto">
          <a:xfrm>
            <a:off x="4175959" y="5277630"/>
            <a:ext cx="2196000" cy="26161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  <a:spAutoFit/>
          </a:bodyPr>
          <a:lstStyle>
            <a:lvl1pPr indent="12065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lvl="0" indent="0" algn="ctr" defTabSz="914400">
              <a:tabLst>
                <a:tab pos="2057400" algn="l"/>
              </a:tabLst>
            </a:pPr>
            <a:r>
              <a:rPr lang="zh-CN" altLang="en-US" sz="1100" dirty="0">
                <a:latin typeface="ＭＳ Ｐゴシック" panose="020B0600070205080204" pitchFamily="50" charset="-128"/>
                <a:ea typeface="ＭＳ Ｐゴシック" panose="020B0600070205080204" pitchFamily="50" charset="-128"/>
                <a:cs typeface="ＤＦ平成明朝体W3" charset="-128"/>
              </a:rPr>
              <a:t>□　　　年　　月　　日第　　　　号</a:t>
            </a:r>
          </a:p>
        </p:txBody>
      </p:sp>
      <p:sp>
        <p:nvSpPr>
          <p:cNvPr id="88" name="Rectangle 109">
            <a:extLst>
              <a:ext uri="{FF2B5EF4-FFF2-40B4-BE49-F238E27FC236}">
                <a16:creationId xmlns:a16="http://schemas.microsoft.com/office/drawing/2014/main" id="{E7D3291A-08B9-4911-A20D-6411687C9529}"/>
              </a:ext>
            </a:extLst>
          </p:cNvPr>
          <p:cNvSpPr>
            <a:spLocks noChangeArrowheads="1"/>
          </p:cNvSpPr>
          <p:nvPr/>
        </p:nvSpPr>
        <p:spPr bwMode="auto">
          <a:xfrm>
            <a:off x="4177540" y="5569823"/>
            <a:ext cx="2196000" cy="26161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  <a:spAutoFit/>
          </a:bodyPr>
          <a:lstStyle>
            <a:lvl1pPr indent="12065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lvl="0" indent="0" algn="ctr" defTabSz="914400">
              <a:tabLst>
                <a:tab pos="2057400" algn="l"/>
              </a:tabLst>
            </a:pPr>
            <a:r>
              <a:rPr lang="zh-CN" altLang="en-US" sz="1100" dirty="0">
                <a:latin typeface="ＭＳ Ｐゴシック" panose="020B0600070205080204" pitchFamily="50" charset="-128"/>
                <a:ea typeface="ＭＳ Ｐゴシック" panose="020B0600070205080204" pitchFamily="50" charset="-128"/>
                <a:cs typeface="ＤＦ平成明朝体W3" charset="-128"/>
              </a:rPr>
              <a:t>甲区　　　　　番、乙区　　　　　番</a:t>
            </a:r>
          </a:p>
        </p:txBody>
      </p:sp>
      <p:sp>
        <p:nvSpPr>
          <p:cNvPr id="89" name="Rectangle 109">
            <a:extLst>
              <a:ext uri="{FF2B5EF4-FFF2-40B4-BE49-F238E27FC236}">
                <a16:creationId xmlns:a16="http://schemas.microsoft.com/office/drawing/2014/main" id="{D6F79B18-ED16-4BB2-942D-B549F27A8A9F}"/>
              </a:ext>
            </a:extLst>
          </p:cNvPr>
          <p:cNvSpPr>
            <a:spLocks noChangeArrowheads="1"/>
          </p:cNvSpPr>
          <p:nvPr/>
        </p:nvSpPr>
        <p:spPr bwMode="auto">
          <a:xfrm>
            <a:off x="4258510" y="5862016"/>
            <a:ext cx="2196000" cy="26161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  <a:spAutoFit/>
          </a:bodyPr>
          <a:lstStyle>
            <a:lvl1pPr indent="12065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lvl="0" indent="0" algn="ctr" defTabSz="914400">
              <a:tabLst>
                <a:tab pos="2057400" algn="l"/>
              </a:tabLst>
            </a:pPr>
            <a:r>
              <a:rPr lang="ja-JP" altLang="en-US" sz="1100" dirty="0">
                <a:latin typeface="ＭＳ Ｐゴシック" panose="020B0600070205080204" pitchFamily="50" charset="-128"/>
                <a:ea typeface="ＭＳ Ｐゴシック" panose="020B0600070205080204" pitchFamily="50" charset="-128"/>
                <a:cs typeface="ＤＦ平成明朝体W3" charset="-128"/>
              </a:rPr>
              <a:t>□共有者　　　　　　　持分について</a:t>
            </a:r>
            <a:endParaRPr lang="zh-CN" altLang="en-US" sz="1100" dirty="0">
              <a:latin typeface="ＭＳ Ｐゴシック" panose="020B0600070205080204" pitchFamily="50" charset="-128"/>
              <a:ea typeface="ＭＳ Ｐゴシック" panose="020B0600070205080204" pitchFamily="50" charset="-128"/>
              <a:cs typeface="ＤＦ平成明朝体W3" charset="-128"/>
            </a:endParaRPr>
          </a:p>
        </p:txBody>
      </p:sp>
      <p:cxnSp>
        <p:nvCxnSpPr>
          <p:cNvPr id="4" name="直線コネクタ 3">
            <a:extLst>
              <a:ext uri="{FF2B5EF4-FFF2-40B4-BE49-F238E27FC236}">
                <a16:creationId xmlns:a16="http://schemas.microsoft.com/office/drawing/2014/main" id="{46B6140E-E23F-4EB4-99C9-789B4DA8593C}"/>
              </a:ext>
            </a:extLst>
          </p:cNvPr>
          <p:cNvCxnSpPr/>
          <p:nvPr/>
        </p:nvCxnSpPr>
        <p:spPr>
          <a:xfrm>
            <a:off x="3989493" y="5704769"/>
            <a:ext cx="287867" cy="0"/>
          </a:xfrm>
          <a:prstGeom prst="line">
            <a:avLst/>
          </a:prstGeom>
          <a:ln w="635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" name="コネクタ: カギ線 5">
            <a:extLst>
              <a:ext uri="{FF2B5EF4-FFF2-40B4-BE49-F238E27FC236}">
                <a16:creationId xmlns:a16="http://schemas.microsoft.com/office/drawing/2014/main" id="{3FB952CA-9670-466A-AE05-5447241AEF73}"/>
              </a:ext>
            </a:extLst>
          </p:cNvPr>
          <p:cNvCxnSpPr>
            <a:cxnSpLocks/>
            <a:stCxn id="89" idx="1"/>
          </p:cNvCxnSpPr>
          <p:nvPr/>
        </p:nvCxnSpPr>
        <p:spPr>
          <a:xfrm rot="10800000">
            <a:off x="4133426" y="5408435"/>
            <a:ext cx="125084" cy="584386"/>
          </a:xfrm>
          <a:prstGeom prst="bentConnector2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0" name="直線コネクタ 89">
            <a:extLst>
              <a:ext uri="{FF2B5EF4-FFF2-40B4-BE49-F238E27FC236}">
                <a16:creationId xmlns:a16="http://schemas.microsoft.com/office/drawing/2014/main" id="{446F376E-D75D-4500-BBB7-0C696C5D35E6}"/>
              </a:ext>
            </a:extLst>
          </p:cNvPr>
          <p:cNvCxnSpPr>
            <a:cxnSpLocks/>
          </p:cNvCxnSpPr>
          <p:nvPr/>
        </p:nvCxnSpPr>
        <p:spPr>
          <a:xfrm>
            <a:off x="4130250" y="5408435"/>
            <a:ext cx="113138" cy="0"/>
          </a:xfrm>
          <a:prstGeom prst="line">
            <a:avLst/>
          </a:prstGeom>
          <a:ln w="635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91" name="Rectangle 109">
            <a:extLst>
              <a:ext uri="{FF2B5EF4-FFF2-40B4-BE49-F238E27FC236}">
                <a16:creationId xmlns:a16="http://schemas.microsoft.com/office/drawing/2014/main" id="{EAB0D630-757D-4139-B8D4-F531773567AB}"/>
              </a:ext>
            </a:extLst>
          </p:cNvPr>
          <p:cNvSpPr>
            <a:spLocks noChangeArrowheads="1"/>
          </p:cNvSpPr>
          <p:nvPr/>
        </p:nvSpPr>
        <p:spPr bwMode="auto">
          <a:xfrm>
            <a:off x="1467293" y="6235465"/>
            <a:ext cx="2024701" cy="26161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  <a:spAutoFit/>
          </a:bodyPr>
          <a:lstStyle>
            <a:lvl1pPr indent="12065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R="0" lvl="0" indent="0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>
                <a:tab pos="2057400" algn="l"/>
              </a:tabLst>
            </a:pPr>
            <a:r>
              <a:rPr lang="ja-JP" altLang="en-US" sz="1100" dirty="0">
                <a:latin typeface="ＭＳ Ｐゴシック" panose="020B0600070205080204" pitchFamily="50" charset="-128"/>
                <a:ea typeface="ＭＳ Ｐゴシック" panose="020B0600070205080204" pitchFamily="50" charset="-128"/>
                <a:cs typeface="ＤＦ平成明朝体W3" charset="-128"/>
              </a:rPr>
              <a:t>・　□閉鎖登記簿謄本・抄本</a:t>
            </a:r>
            <a:endParaRPr kumimoji="0" lang="en-US" altLang="ja-JP" sz="1100" b="0" i="0" u="none" strike="noStrike" cap="none" normalizeH="0" baseline="0" dirty="0">
              <a:ln>
                <a:noFill/>
              </a:ln>
              <a:effectLst/>
              <a:latin typeface="ＭＳ Ｐゴシック" panose="020B0600070205080204" pitchFamily="50" charset="-128"/>
              <a:ea typeface="ＭＳ Ｐゴシック" panose="020B0600070205080204" pitchFamily="50" charset="-128"/>
              <a:cs typeface="ＤＦ平成明朝体W3" charset="-128"/>
            </a:endParaRPr>
          </a:p>
        </p:txBody>
      </p:sp>
      <p:sp>
        <p:nvSpPr>
          <p:cNvPr id="92" name="Rectangle 109">
            <a:extLst>
              <a:ext uri="{FF2B5EF4-FFF2-40B4-BE49-F238E27FC236}">
                <a16:creationId xmlns:a16="http://schemas.microsoft.com/office/drawing/2014/main" id="{66E6869F-D995-4505-B3F5-C338CAC93061}"/>
              </a:ext>
            </a:extLst>
          </p:cNvPr>
          <p:cNvSpPr>
            <a:spLocks noChangeArrowheads="1"/>
          </p:cNvSpPr>
          <p:nvPr/>
        </p:nvSpPr>
        <p:spPr bwMode="auto">
          <a:xfrm>
            <a:off x="3274483" y="6226874"/>
            <a:ext cx="2169387" cy="26161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  <a:spAutoFit/>
          </a:bodyPr>
          <a:lstStyle>
            <a:lvl1pPr indent="12065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R="0" lvl="0" indent="0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>
                <a:tab pos="2057400" algn="l"/>
              </a:tabLst>
            </a:pPr>
            <a:r>
              <a:rPr lang="ja-JP" altLang="en-US" sz="1100" dirty="0">
                <a:latin typeface="ＭＳ Ｐゴシック" panose="020B0600070205080204" pitchFamily="50" charset="-128"/>
                <a:ea typeface="ＭＳ Ｐゴシック" panose="020B0600070205080204" pitchFamily="50" charset="-128"/>
                <a:cs typeface="ＤＦ平成明朝体W3" charset="-128"/>
              </a:rPr>
              <a:t>□コンピュータ化に伴う閉鎖謄本</a:t>
            </a:r>
          </a:p>
        </p:txBody>
      </p:sp>
      <p:sp>
        <p:nvSpPr>
          <p:cNvPr id="93" name="Rectangle 109">
            <a:extLst>
              <a:ext uri="{FF2B5EF4-FFF2-40B4-BE49-F238E27FC236}">
                <a16:creationId xmlns:a16="http://schemas.microsoft.com/office/drawing/2014/main" id="{0DBF2726-031E-4DF8-80EB-1670F7AF5D1E}"/>
              </a:ext>
            </a:extLst>
          </p:cNvPr>
          <p:cNvSpPr>
            <a:spLocks noChangeArrowheads="1"/>
          </p:cNvSpPr>
          <p:nvPr/>
        </p:nvSpPr>
        <p:spPr bwMode="auto">
          <a:xfrm>
            <a:off x="3274483" y="6467354"/>
            <a:ext cx="2392670" cy="26161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  <a:spAutoFit/>
          </a:bodyPr>
          <a:lstStyle>
            <a:lvl1pPr indent="12065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R="0" lvl="0" indent="0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>
                <a:tab pos="2057400" algn="l"/>
              </a:tabLst>
            </a:pPr>
            <a:r>
              <a:rPr lang="ja-JP" altLang="en-US" sz="1100" dirty="0">
                <a:latin typeface="ＭＳ Ｐゴシック" panose="020B0600070205080204" pitchFamily="50" charset="-128"/>
                <a:ea typeface="ＭＳ Ｐゴシック" panose="020B0600070205080204" pitchFamily="50" charset="-128"/>
                <a:cs typeface="ＤＦ平成明朝体W3" charset="-128"/>
              </a:rPr>
              <a:t>□コンピュータ化に伴う閉鎖抄本</a:t>
            </a:r>
            <a:endParaRPr kumimoji="0" lang="en-US" altLang="ja-JP" sz="1100" b="0" i="0" u="none" strike="noStrike" cap="none" normalizeH="0" baseline="0" dirty="0">
              <a:ln>
                <a:noFill/>
              </a:ln>
              <a:effectLst/>
              <a:latin typeface="ＭＳ Ｐゴシック" panose="020B0600070205080204" pitchFamily="50" charset="-128"/>
              <a:ea typeface="ＭＳ Ｐゴシック" panose="020B0600070205080204" pitchFamily="50" charset="-128"/>
              <a:cs typeface="ＤＦ平成明朝体W3" charset="-128"/>
            </a:endParaRPr>
          </a:p>
        </p:txBody>
      </p:sp>
      <p:graphicFrame>
        <p:nvGraphicFramePr>
          <p:cNvPr id="94" name="表 4">
            <a:extLst>
              <a:ext uri="{FF2B5EF4-FFF2-40B4-BE49-F238E27FC236}">
                <a16:creationId xmlns:a16="http://schemas.microsoft.com/office/drawing/2014/main" id="{6EE6367A-90C9-4AFB-85B9-14EB3AB2DE40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057579874"/>
              </p:ext>
            </p:extLst>
          </p:nvPr>
        </p:nvGraphicFramePr>
        <p:xfrm>
          <a:off x="624042" y="6702590"/>
          <a:ext cx="5772591" cy="1814878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5772591">
                  <a:extLst>
                    <a:ext uri="{9D8B030D-6E8A-4147-A177-3AD203B41FA5}">
                      <a16:colId xmlns:a16="http://schemas.microsoft.com/office/drawing/2014/main" val="2796205569"/>
                    </a:ext>
                  </a:extLst>
                </a:gridCol>
              </a:tblGrid>
              <a:tr h="1814878"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279935400"/>
                  </a:ext>
                </a:extLst>
              </a:tr>
            </a:tbl>
          </a:graphicData>
        </a:graphic>
      </p:graphicFrame>
      <p:sp>
        <p:nvSpPr>
          <p:cNvPr id="95" name="Rectangle 109">
            <a:extLst>
              <a:ext uri="{FF2B5EF4-FFF2-40B4-BE49-F238E27FC236}">
                <a16:creationId xmlns:a16="http://schemas.microsoft.com/office/drawing/2014/main" id="{466794DF-B7EB-4D7B-8CB3-6C9AD564F942}"/>
              </a:ext>
            </a:extLst>
          </p:cNvPr>
          <p:cNvSpPr>
            <a:spLocks noChangeArrowheads="1"/>
          </p:cNvSpPr>
          <p:nvPr/>
        </p:nvSpPr>
        <p:spPr bwMode="auto">
          <a:xfrm>
            <a:off x="1367995" y="6702076"/>
            <a:ext cx="2124000" cy="26161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  <a:spAutoFit/>
          </a:bodyPr>
          <a:lstStyle>
            <a:lvl1pPr indent="12065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R="0" lvl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>
                <a:tab pos="2057400" algn="l"/>
              </a:tabLst>
            </a:pPr>
            <a:r>
              <a:rPr lang="ja-JP" altLang="en-US" sz="1100" dirty="0">
                <a:latin typeface="ＭＳ Ｐゴシック" panose="020B0600070205080204" pitchFamily="50" charset="-128"/>
                <a:ea typeface="ＭＳ Ｐゴシック" panose="020B0600070205080204" pitchFamily="50" charset="-128"/>
                <a:cs typeface="ＤＦ平成明朝体W3" charset="-128"/>
              </a:rPr>
              <a:t>証明書</a:t>
            </a:r>
            <a:endParaRPr kumimoji="0" lang="en-US" altLang="ja-JP" sz="1100" b="0" i="0" u="none" strike="noStrike" cap="none" normalizeH="0" baseline="0" dirty="0">
              <a:ln>
                <a:noFill/>
              </a:ln>
              <a:effectLst/>
              <a:latin typeface="ＭＳ Ｐゴシック" panose="020B0600070205080204" pitchFamily="50" charset="-128"/>
              <a:ea typeface="ＭＳ Ｐゴシック" panose="020B0600070205080204" pitchFamily="50" charset="-128"/>
              <a:cs typeface="ＤＦ平成明朝体W3" charset="-128"/>
            </a:endParaRPr>
          </a:p>
        </p:txBody>
      </p:sp>
      <p:sp>
        <p:nvSpPr>
          <p:cNvPr id="96" name="Rectangle 109">
            <a:extLst>
              <a:ext uri="{FF2B5EF4-FFF2-40B4-BE49-F238E27FC236}">
                <a16:creationId xmlns:a16="http://schemas.microsoft.com/office/drawing/2014/main" id="{B04D16A3-881D-45A7-A565-C2D8D1648384}"/>
              </a:ext>
            </a:extLst>
          </p:cNvPr>
          <p:cNvSpPr>
            <a:spLocks noChangeArrowheads="1"/>
          </p:cNvSpPr>
          <p:nvPr/>
        </p:nvSpPr>
        <p:spPr bwMode="auto">
          <a:xfrm>
            <a:off x="201926" y="6939250"/>
            <a:ext cx="2124000" cy="26161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  <a:spAutoFit/>
          </a:bodyPr>
          <a:lstStyle>
            <a:lvl1pPr indent="12065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R="0" lvl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>
                <a:tab pos="2057400" algn="l"/>
              </a:tabLst>
            </a:pPr>
            <a:r>
              <a:rPr lang="ja-JP" altLang="en-US" sz="11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上記申請人は</a:t>
            </a:r>
            <a:endParaRPr kumimoji="0" lang="en-US" altLang="ja-JP" sz="1100" b="0" i="0" u="none" strike="noStrike" cap="none" normalizeH="0" baseline="0" dirty="0">
              <a:ln>
                <a:noFill/>
              </a:ln>
              <a:effectLst/>
              <a:latin typeface="ＭＳ Ｐゴシック" panose="020B0600070205080204" pitchFamily="50" charset="-128"/>
              <a:ea typeface="ＭＳ Ｐゴシック" panose="020B0600070205080204" pitchFamily="50" charset="-128"/>
              <a:cs typeface="ＤＦ平成明朝体W3" charset="-128"/>
            </a:endParaRPr>
          </a:p>
        </p:txBody>
      </p:sp>
      <p:sp>
        <p:nvSpPr>
          <p:cNvPr id="97" name="正方形/長方形 96">
            <a:extLst>
              <a:ext uri="{FF2B5EF4-FFF2-40B4-BE49-F238E27FC236}">
                <a16:creationId xmlns:a16="http://schemas.microsoft.com/office/drawing/2014/main" id="{E73A085A-338B-4308-BEAF-CB4FE1C4431A}"/>
              </a:ext>
            </a:extLst>
          </p:cNvPr>
          <p:cNvSpPr/>
          <p:nvPr/>
        </p:nvSpPr>
        <p:spPr>
          <a:xfrm>
            <a:off x="1914146" y="7013505"/>
            <a:ext cx="683331" cy="128588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自治体名称</a:t>
            </a:r>
          </a:p>
        </p:txBody>
      </p:sp>
      <p:sp>
        <p:nvSpPr>
          <p:cNvPr id="98" name="Rectangle 109">
            <a:extLst>
              <a:ext uri="{FF2B5EF4-FFF2-40B4-BE49-F238E27FC236}">
                <a16:creationId xmlns:a16="http://schemas.microsoft.com/office/drawing/2014/main" id="{DF53C902-D692-42AA-91E9-D45287DAAEDA}"/>
              </a:ext>
            </a:extLst>
          </p:cNvPr>
          <p:cNvSpPr>
            <a:spLocks noChangeArrowheads="1"/>
          </p:cNvSpPr>
          <p:nvPr/>
        </p:nvSpPr>
        <p:spPr bwMode="auto">
          <a:xfrm>
            <a:off x="2474552" y="6953946"/>
            <a:ext cx="3360254" cy="26161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  <a:spAutoFit/>
          </a:bodyPr>
          <a:lstStyle>
            <a:lvl1pPr indent="12065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R="0" lvl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>
                <a:tab pos="2057400" algn="l"/>
              </a:tabLst>
            </a:pPr>
            <a:r>
              <a:rPr lang="ja-JP" altLang="en-US" sz="11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職員であり、生活保護事務の実施上に必要なため</a:t>
            </a:r>
          </a:p>
        </p:txBody>
      </p:sp>
      <p:sp>
        <p:nvSpPr>
          <p:cNvPr id="99" name="Rectangle 109">
            <a:extLst>
              <a:ext uri="{FF2B5EF4-FFF2-40B4-BE49-F238E27FC236}">
                <a16:creationId xmlns:a16="http://schemas.microsoft.com/office/drawing/2014/main" id="{3818E64E-4C62-4F67-A1FD-C96591763539}"/>
              </a:ext>
            </a:extLst>
          </p:cNvPr>
          <p:cNvSpPr>
            <a:spLocks noChangeArrowheads="1"/>
          </p:cNvSpPr>
          <p:nvPr/>
        </p:nvSpPr>
        <p:spPr bwMode="auto">
          <a:xfrm>
            <a:off x="2474552" y="7200860"/>
            <a:ext cx="2124000" cy="26161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  <a:spAutoFit/>
          </a:bodyPr>
          <a:lstStyle>
            <a:lvl1pPr indent="12065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R="0" lvl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>
                <a:tab pos="2057400" algn="l"/>
              </a:tabLst>
            </a:pPr>
            <a:r>
              <a:rPr lang="ja-JP" altLang="en-US" sz="1100" dirty="0">
                <a:latin typeface="ＭＳ Ｐゴシック" panose="020B0600070205080204" pitchFamily="50" charset="-128"/>
                <a:ea typeface="ＭＳ Ｐゴシック" panose="020B0600070205080204" pitchFamily="50" charset="-128"/>
                <a:cs typeface="ＤＦ平成明朝体W3" charset="-128"/>
              </a:rPr>
              <a:t>□登記事項証明書の交付</a:t>
            </a:r>
          </a:p>
        </p:txBody>
      </p:sp>
      <p:sp>
        <p:nvSpPr>
          <p:cNvPr id="100" name="Rectangle 109">
            <a:extLst>
              <a:ext uri="{FF2B5EF4-FFF2-40B4-BE49-F238E27FC236}">
                <a16:creationId xmlns:a16="http://schemas.microsoft.com/office/drawing/2014/main" id="{E76CF0DC-0246-4DED-83E7-1D92266591E4}"/>
              </a:ext>
            </a:extLst>
          </p:cNvPr>
          <p:cNvSpPr>
            <a:spLocks noChangeArrowheads="1"/>
          </p:cNvSpPr>
          <p:nvPr/>
        </p:nvSpPr>
        <p:spPr bwMode="auto">
          <a:xfrm>
            <a:off x="2597477" y="7441340"/>
            <a:ext cx="2242371" cy="26161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  <a:spAutoFit/>
          </a:bodyPr>
          <a:lstStyle>
            <a:lvl1pPr indent="12065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R="0" lvl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>
                <a:tab pos="2057400" algn="l"/>
              </a:tabLst>
            </a:pPr>
            <a:r>
              <a:rPr lang="ja-JP" altLang="en-US" sz="1100" dirty="0">
                <a:latin typeface="ＭＳ Ｐゴシック" panose="020B0600070205080204" pitchFamily="50" charset="-128"/>
                <a:ea typeface="ＭＳ Ｐゴシック" panose="020B0600070205080204" pitchFamily="50" charset="-128"/>
                <a:cs typeface="ＤＦ平成明朝体W3" charset="-128"/>
              </a:rPr>
              <a:t>□閉鎖登記簿謄本・抄本の交付</a:t>
            </a:r>
          </a:p>
        </p:txBody>
      </p:sp>
      <p:sp>
        <p:nvSpPr>
          <p:cNvPr id="101" name="Rectangle 109">
            <a:extLst>
              <a:ext uri="{FF2B5EF4-FFF2-40B4-BE49-F238E27FC236}">
                <a16:creationId xmlns:a16="http://schemas.microsoft.com/office/drawing/2014/main" id="{D982C585-D104-4294-BF1C-63136E1EC4E4}"/>
              </a:ext>
            </a:extLst>
          </p:cNvPr>
          <p:cNvSpPr>
            <a:spLocks noChangeArrowheads="1"/>
          </p:cNvSpPr>
          <p:nvPr/>
        </p:nvSpPr>
        <p:spPr bwMode="auto">
          <a:xfrm>
            <a:off x="4130250" y="7656678"/>
            <a:ext cx="2124000" cy="26161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  <a:spAutoFit/>
          </a:bodyPr>
          <a:lstStyle>
            <a:lvl1pPr indent="12065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R="0" lvl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>
                <a:tab pos="2057400" algn="l"/>
              </a:tabLst>
            </a:pPr>
            <a:r>
              <a:rPr lang="ja-JP" altLang="en-US" sz="1100" dirty="0">
                <a:latin typeface="ＭＳ Ｐゴシック" panose="020B0600070205080204" pitchFamily="50" charset="-128"/>
                <a:ea typeface="ＭＳ Ｐゴシック" panose="020B0600070205080204" pitchFamily="50" charset="-128"/>
                <a:cs typeface="ＤＦ平成明朝体W3" charset="-128"/>
              </a:rPr>
              <a:t>を求めることを証明する。</a:t>
            </a:r>
          </a:p>
        </p:txBody>
      </p:sp>
      <p:sp>
        <p:nvSpPr>
          <p:cNvPr id="102" name="正方形/長方形 101">
            <a:extLst>
              <a:ext uri="{FF2B5EF4-FFF2-40B4-BE49-F238E27FC236}">
                <a16:creationId xmlns:a16="http://schemas.microsoft.com/office/drawing/2014/main" id="{513A2A19-2E27-4892-A6DC-FC62425A1FE9}"/>
              </a:ext>
            </a:extLst>
          </p:cNvPr>
          <p:cNvSpPr/>
          <p:nvPr/>
        </p:nvSpPr>
        <p:spPr>
          <a:xfrm>
            <a:off x="210267" y="7790302"/>
            <a:ext cx="2234607" cy="365760"/>
          </a:xfrm>
          <a:prstGeom prst="rect">
            <a:avLst/>
          </a:prstGeom>
          <a:noFill/>
          <a:ln w="1270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　　年　　月　　日</a:t>
            </a:r>
          </a:p>
        </p:txBody>
      </p:sp>
      <p:sp>
        <p:nvSpPr>
          <p:cNvPr id="103" name="正方形/長方形 102">
            <a:extLst>
              <a:ext uri="{FF2B5EF4-FFF2-40B4-BE49-F238E27FC236}">
                <a16:creationId xmlns:a16="http://schemas.microsoft.com/office/drawing/2014/main" id="{1D11091C-10CA-43D0-A3B5-704622DD4498}"/>
              </a:ext>
            </a:extLst>
          </p:cNvPr>
          <p:cNvSpPr/>
          <p:nvPr/>
        </p:nvSpPr>
        <p:spPr>
          <a:xfrm>
            <a:off x="2220735" y="8127567"/>
            <a:ext cx="1053748" cy="128588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証明者</a:t>
            </a:r>
          </a:p>
        </p:txBody>
      </p:sp>
      <p:graphicFrame>
        <p:nvGraphicFramePr>
          <p:cNvPr id="104" name="表 4">
            <a:extLst>
              <a:ext uri="{FF2B5EF4-FFF2-40B4-BE49-F238E27FC236}">
                <a16:creationId xmlns:a16="http://schemas.microsoft.com/office/drawing/2014/main" id="{B657EF8A-6421-4F29-8551-A05506369B20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086702184"/>
              </p:ext>
            </p:extLst>
          </p:nvPr>
        </p:nvGraphicFramePr>
        <p:xfrm>
          <a:off x="624042" y="8520363"/>
          <a:ext cx="5772592" cy="48039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443148">
                  <a:extLst>
                    <a:ext uri="{9D8B030D-6E8A-4147-A177-3AD203B41FA5}">
                      <a16:colId xmlns:a16="http://schemas.microsoft.com/office/drawing/2014/main" val="4139859018"/>
                    </a:ext>
                  </a:extLst>
                </a:gridCol>
                <a:gridCol w="1443148">
                  <a:extLst>
                    <a:ext uri="{9D8B030D-6E8A-4147-A177-3AD203B41FA5}">
                      <a16:colId xmlns:a16="http://schemas.microsoft.com/office/drawing/2014/main" val="3643590760"/>
                    </a:ext>
                  </a:extLst>
                </a:gridCol>
                <a:gridCol w="1443148">
                  <a:extLst>
                    <a:ext uri="{9D8B030D-6E8A-4147-A177-3AD203B41FA5}">
                      <a16:colId xmlns:a16="http://schemas.microsoft.com/office/drawing/2014/main" val="3530538518"/>
                    </a:ext>
                  </a:extLst>
                </a:gridCol>
                <a:gridCol w="1443148">
                  <a:extLst>
                    <a:ext uri="{9D8B030D-6E8A-4147-A177-3AD203B41FA5}">
                      <a16:colId xmlns:a16="http://schemas.microsoft.com/office/drawing/2014/main" val="2796205569"/>
                    </a:ext>
                  </a:extLst>
                </a:gridCol>
              </a:tblGrid>
              <a:tr h="240195">
                <a:tc rowSpan="2"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手数料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登記手数料令第</a:t>
                      </a:r>
                      <a:r>
                        <a:rPr kumimoji="1" lang="en-US" altLang="ja-JP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18</a:t>
                      </a:r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条に</a:t>
                      </a:r>
                      <a:endParaRPr kumimoji="1" lang="en-US" altLang="ja-JP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より免除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l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交付通数</a:t>
                      </a: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l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交付枚数</a:t>
                      </a: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279935400"/>
                  </a:ext>
                </a:extLst>
              </a:tr>
              <a:tr h="240195"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l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226604653"/>
                  </a:ext>
                </a:extLst>
              </a:tr>
            </a:tbl>
          </a:graphicData>
        </a:graphic>
      </p:graphicFrame>
      <p:sp>
        <p:nvSpPr>
          <p:cNvPr id="47" name="正方形/長方形 46">
            <a:extLst>
              <a:ext uri="{FF2B5EF4-FFF2-40B4-BE49-F238E27FC236}">
                <a16:creationId xmlns:a16="http://schemas.microsoft.com/office/drawing/2014/main" id="{2E1E4336-1744-4F5B-B519-0B1BE59CFD88}"/>
              </a:ext>
            </a:extLst>
          </p:cNvPr>
          <p:cNvSpPr/>
          <p:nvPr/>
        </p:nvSpPr>
        <p:spPr>
          <a:xfrm>
            <a:off x="5727235" y="606197"/>
            <a:ext cx="683331" cy="128588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文書番号</a:t>
            </a:r>
          </a:p>
        </p:txBody>
      </p:sp>
    </p:spTree>
    <p:extLst>
      <p:ext uri="{BB962C8B-B14F-4D97-AF65-F5344CB8AC3E}">
        <p14:creationId xmlns:p14="http://schemas.microsoft.com/office/powerpoint/2010/main" val="2242014631"/>
      </p:ext>
    </p:extLst>
  </p:cSld>
  <p:clrMapOvr>
    <a:masterClrMapping/>
  </p:clrMapOvr>
</p:sld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UNDODONOTDELETE" val="0"/>
</p:tagLst>
</file>

<file path=ppt/tags/tag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thinkcellActiveDocDoNotDelete"/>
</p:tagLst>
</file>

<file path=ppt/tags/tag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thinkcellActiveDocDoNotDelete"/>
</p:tagLst>
</file>

<file path=ppt/theme/theme1.xml><?xml version="1.0" encoding="utf-8"?>
<a:theme xmlns:a="http://schemas.openxmlformats.org/drawingml/2006/main" name="Office テーマ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ct:contentTypeSchema xmlns:ct="http://schemas.microsoft.com/office/2006/metadata/contentType" xmlns:ma="http://schemas.microsoft.com/office/2006/metadata/properties/metaAttributes" ct:_="" ma:_="" ma:contentTypeName="ドキュメント" ma:contentTypeID="0x01010072D4258CA3517149908D3B60E55ECCDC" ma:contentTypeVersion="12" ma:contentTypeDescription="新しいドキュメントを作成します。" ma:contentTypeScope="" ma:versionID="350a3e05cfc9448cbdfd885596026917">
  <xsd:schema xmlns:xsd="http://www.w3.org/2001/XMLSchema" xmlns:xs="http://www.w3.org/2001/XMLSchema" xmlns:p="http://schemas.microsoft.com/office/2006/metadata/properties" xmlns:ns2="c97f0004-81d4-41ad-b834-2a96fc4591f7" xmlns:ns3="e0e86db0-997c-4cb6-bb34-f88ecb8e7e9c" targetNamespace="http://schemas.microsoft.com/office/2006/metadata/properties" ma:root="true" ma:fieldsID="9ec266417867f1dbbd30afd7b59ffe9d" ns2:_="" ns3:_="">
    <xsd:import namespace="c97f0004-81d4-41ad-b834-2a96fc4591f7"/>
    <xsd:import namespace="e0e86db0-997c-4cb6-bb34-f88ecb8e7e9c"/>
    <xsd:element name="properties">
      <xsd:complexType>
        <xsd:sequence>
          <xsd:element name="documentManagement">
            <xsd:complexType>
              <xsd:all>
                <xsd:element ref="ns2:MediaServiceMetadata" minOccurs="0"/>
                <xsd:element ref="ns2:MediaServiceFastMetadata" minOccurs="0"/>
                <xsd:element ref="ns2:MediaServiceSearchProperties" minOccurs="0"/>
                <xsd:element ref="ns2:MediaServiceObjectDetectorVersions" minOccurs="0"/>
                <xsd:element ref="ns2:MediaServiceDateTaken" minOccurs="0"/>
                <xsd:element ref="ns2:MediaServiceGenerationTime" minOccurs="0"/>
                <xsd:element ref="ns2:MediaServiceEventHashCode" minOccurs="0"/>
                <xsd:element ref="ns2:MediaLengthInSeconds" minOccurs="0"/>
                <xsd:element ref="ns2:lcf76f155ced4ddcb4097134ff3c332f" minOccurs="0"/>
                <xsd:element ref="ns3:TaxCatchAll" minOccurs="0"/>
                <xsd:element ref="ns2:MediaServiceOCR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c97f0004-81d4-41ad-b834-2a96fc4591f7" elementFormDefault="qualified">
    <xsd:import namespace="http://schemas.microsoft.com/office/2006/documentManagement/types"/>
    <xsd:import namespace="http://schemas.microsoft.com/office/infopath/2007/PartnerControls"/>
    <xsd:element name="MediaServiceMetadata" ma:index="8" nillable="true" ma:displayName="MediaServiceMetadata" ma:hidden="true" ma:internalName="MediaServiceMetadata" ma:readOnly="true">
      <xsd:simpleType>
        <xsd:restriction base="dms:Note"/>
      </xsd:simpleType>
    </xsd:element>
    <xsd:element name="MediaServiceFastMetadata" ma:index="9" nillable="true" ma:displayName="MediaServiceFastMetadata" ma:hidden="true" ma:internalName="MediaServiceFastMetadata" ma:readOnly="true">
      <xsd:simpleType>
        <xsd:restriction base="dms:Note"/>
      </xsd:simpleType>
    </xsd:element>
    <xsd:element name="MediaServiceSearchProperties" ma:index="10" nillable="true" ma:displayName="MediaServiceSearchProperties" ma:hidden="true" ma:internalName="MediaServiceSearchProperties" ma:readOnly="true">
      <xsd:simpleType>
        <xsd:restriction base="dms:Note"/>
      </xsd:simpleType>
    </xsd:element>
    <xsd:element name="MediaServiceObjectDetectorVersions" ma:index="11" nillable="true" ma:displayName="MediaServiceObjectDetectorVersions" ma:hidden="true" ma:indexed="true" ma:internalName="MediaServiceObjectDetectorVersions" ma:readOnly="true">
      <xsd:simpleType>
        <xsd:restriction base="dms:Text"/>
      </xsd:simpleType>
    </xsd:element>
    <xsd:element name="MediaServiceDateTaken" ma:index="12" nillable="true" ma:displayName="MediaServiceDateTaken" ma:hidden="true" ma:indexed="true" ma:internalName="MediaServiceDateTaken" ma:readOnly="true">
      <xsd:simpleType>
        <xsd:restriction base="dms:Text"/>
      </xsd:simpleType>
    </xsd:element>
    <xsd:element name="MediaServiceGenerationTime" ma:index="13" nillable="true" ma:displayName="MediaServiceGenerationTime" ma:hidden="true" ma:internalName="MediaServiceGenerationTime" ma:readOnly="true">
      <xsd:simpleType>
        <xsd:restriction base="dms:Text"/>
      </xsd:simpleType>
    </xsd:element>
    <xsd:element name="MediaServiceEventHashCode" ma:index="14" nillable="true" ma:displayName="MediaServiceEventHashCode" ma:hidden="true" ma:internalName="MediaServiceEventHashCode" ma:readOnly="true">
      <xsd:simpleType>
        <xsd:restriction base="dms:Text"/>
      </xsd:simpleType>
    </xsd:element>
    <xsd:element name="MediaLengthInSeconds" ma:index="15" nillable="true" ma:displayName="MediaLengthInSeconds" ma:hidden="true" ma:internalName="MediaLengthInSeconds" ma:readOnly="true">
      <xsd:simpleType>
        <xsd:restriction base="dms:Unknown"/>
      </xsd:simpleType>
    </xsd:element>
    <xsd:element name="lcf76f155ced4ddcb4097134ff3c332f" ma:index="17" nillable="true" ma:taxonomy="true" ma:internalName="lcf76f155ced4ddcb4097134ff3c332f" ma:taxonomyFieldName="MediaServiceImageTags" ma:displayName="画像タグ" ma:readOnly="false" ma:fieldId="{5cf76f15-5ced-4ddc-b409-7134ff3c332f}" ma:taxonomyMulti="true" ma:sspId="0347f584-7be2-4218-8e94-402d99aedf0b" ma:termSetId="09814cd3-568e-fe90-9814-8d621ff8fb84" ma:anchorId="fba54fb3-c3e1-fe81-a776-ca4b69148c4d" ma:open="true" ma:isKeyword="false">
      <xsd:complexType>
        <xsd:sequence>
          <xsd:element ref="pc:Terms" minOccurs="0" maxOccurs="1"/>
        </xsd:sequence>
      </xsd:complexType>
    </xsd:element>
    <xsd:element name="MediaServiceOCR" ma:index="19" nillable="true" ma:displayName="Extracted Text" ma:internalName="MediaServiceOCR" ma:readOnly="true">
      <xsd:simpleType>
        <xsd:restriction base="dms:Note">
          <xsd:maxLength value="255"/>
        </xsd:restriction>
      </xsd:simple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e0e86db0-997c-4cb6-bb34-f88ecb8e7e9c" elementFormDefault="qualified">
    <xsd:import namespace="http://schemas.microsoft.com/office/2006/documentManagement/types"/>
    <xsd:import namespace="http://schemas.microsoft.com/office/infopath/2007/PartnerControls"/>
    <xsd:element name="TaxCatchAll" ma:index="18" nillable="true" ma:displayName="Taxonomy Catch All Column" ma:hidden="true" ma:list="{36aac64e-280c-4bc3-b731-e4caf737c02e}" ma:internalName="TaxCatchAll" ma:showField="CatchAllData" ma:web="e0e86db0-997c-4cb6-bb34-f88ecb8e7e9c">
      <xsd:complexType>
        <xsd:complexContent>
          <xsd:extension base="dms:MultiChoiceLookup">
            <xsd:sequence>
              <xsd:element name="Value" type="dms:Lookup" maxOccurs="unbounded" minOccurs="0" nillable="true"/>
            </xsd:sequence>
          </xsd:extension>
        </xsd:complexContent>
      </xsd:complex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コンテンツ タイプ"/>
        <xsd:element ref="dc:title" minOccurs="0" maxOccurs="1" ma:index="4" ma:displayName="タイトル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2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3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>
    <TaxCatchAll xmlns="e0e86db0-997c-4cb6-bb34-f88ecb8e7e9c" xsi:nil="true"/>
    <lcf76f155ced4ddcb4097134ff3c332f xmlns="c97f0004-81d4-41ad-b834-2a96fc4591f7">
      <Terms xmlns="http://schemas.microsoft.com/office/infopath/2007/PartnerControls"/>
    </lcf76f155ced4ddcb4097134ff3c332f>
  </documentManagement>
</p:properties>
</file>

<file path=customXml/itemProps1.xml><?xml version="1.0" encoding="utf-8"?>
<ds:datastoreItem xmlns:ds="http://schemas.openxmlformats.org/officeDocument/2006/customXml" ds:itemID="{B8D5A132-02E1-4A07-A121-40E426646EDF}"/>
</file>

<file path=customXml/itemProps2.xml><?xml version="1.0" encoding="utf-8"?>
<ds:datastoreItem xmlns:ds="http://schemas.openxmlformats.org/officeDocument/2006/customXml" ds:itemID="{21D6CCFE-FE0E-4095-AB36-6E8D1747B480}"/>
</file>

<file path=customXml/itemProps3.xml><?xml version="1.0" encoding="utf-8"?>
<ds:datastoreItem xmlns:ds="http://schemas.openxmlformats.org/officeDocument/2006/customXml" ds:itemID="{4DFED4B3-EF0E-4A66-80F1-9EC1BF1CB273}"/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1268</TotalTime>
  <Words>199</Words>
  <PresentationFormat>A4 210 x 297 mm</PresentationFormat>
  <Paragraphs>66</Paragraphs>
  <Slides>1</Slides>
  <Notes>0</Notes>
  <HiddenSlides>0</HiddenSlides>
  <MMClips>0</MMClips>
  <ScaleCrop>false</ScaleCrop>
  <HeadingPairs>
    <vt:vector size="8" baseType="variant">
      <vt:variant>
        <vt:lpstr>使用されているフォント</vt:lpstr>
      </vt:variant>
      <vt:variant>
        <vt:i4>4</vt:i4>
      </vt:variant>
      <vt:variant>
        <vt:lpstr>テーマ</vt:lpstr>
      </vt:variant>
      <vt:variant>
        <vt:i4>1</vt:i4>
      </vt:variant>
      <vt:variant>
        <vt:lpstr>埋め込まれた OLE サーバー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7" baseType="lpstr">
      <vt:lpstr>ＭＳ Ｐゴシック</vt:lpstr>
      <vt:lpstr>Arial</vt:lpstr>
      <vt:lpstr>Calibri</vt:lpstr>
      <vt:lpstr>Calibri Light</vt:lpstr>
      <vt:lpstr>Office テーマ</vt:lpstr>
      <vt:lpstr>think-cell スライド</vt:lpstr>
      <vt:lpstr>PowerPoint プレゼンテーション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cp:lastPrinted>2022-12-23T06:35:12Z</cp:lastPrinted>
  <dcterms:created xsi:type="dcterms:W3CDTF">2022-01-20T04:34:58Z</dcterms:created>
  <dcterms:modified xsi:type="dcterms:W3CDTF">2023-03-10T00:22:51Z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MSIP_Label_ea60d57e-af5b-4752-ac57-3e4f28ca11dc_ActionId">
    <vt:lpwstr>73f12882-d475-42f8-9c91-2afaba15e60a</vt:lpwstr>
  </property>
  <property fmtid="{D5CDD505-2E9C-101B-9397-08002B2CF9AE}" pid="3" name="MSIP_Label_ea60d57e-af5b-4752-ac57-3e4f28ca11dc_ContentBits">
    <vt:lpwstr>0</vt:lpwstr>
  </property>
  <property fmtid="{D5CDD505-2E9C-101B-9397-08002B2CF9AE}" pid="4" name="MSIP_Label_ea60d57e-af5b-4752-ac57-3e4f28ca11dc_Enabled">
    <vt:lpwstr>true</vt:lpwstr>
  </property>
  <property fmtid="{D5CDD505-2E9C-101B-9397-08002B2CF9AE}" pid="5" name="MSIP_Label_ea60d57e-af5b-4752-ac57-3e4f28ca11dc_Method">
    <vt:lpwstr>Standard</vt:lpwstr>
  </property>
  <property fmtid="{D5CDD505-2E9C-101B-9397-08002B2CF9AE}" pid="6" name="MSIP_Label_ea60d57e-af5b-4752-ac57-3e4f28ca11dc_Name">
    <vt:lpwstr>ea60d57e-af5b-4752-ac57-3e4f28ca11dc</vt:lpwstr>
  </property>
  <property fmtid="{D5CDD505-2E9C-101B-9397-08002B2CF9AE}" pid="7" name="MSIP_Label_ea60d57e-af5b-4752-ac57-3e4f28ca11dc_SetDate">
    <vt:lpwstr>2022-01-20T04:35:05Z</vt:lpwstr>
  </property>
  <property fmtid="{D5CDD505-2E9C-101B-9397-08002B2CF9AE}" pid="8" name="MSIP_Label_ea60d57e-af5b-4752-ac57-3e4f28ca11dc_SiteId">
    <vt:lpwstr>36da45f1-dd2c-4d1f-af13-5abe46b99921</vt:lpwstr>
  </property>
  <property fmtid="{D5CDD505-2E9C-101B-9397-08002B2CF9AE}" pid="9" name="MSIP_Label_436fffe2-e74d-4f21-833f-6f054a10cb50_Enabled">
    <vt:lpwstr>true</vt:lpwstr>
  </property>
  <property fmtid="{D5CDD505-2E9C-101B-9397-08002B2CF9AE}" pid="10" name="MSIP_Label_436fffe2-e74d-4f21-833f-6f054a10cb50_SetDate">
    <vt:lpwstr>2022-04-22T02:11:13Z</vt:lpwstr>
  </property>
  <property fmtid="{D5CDD505-2E9C-101B-9397-08002B2CF9AE}" pid="11" name="MSIP_Label_436fffe2-e74d-4f21-833f-6f054a10cb50_Method">
    <vt:lpwstr>Privileged</vt:lpwstr>
  </property>
  <property fmtid="{D5CDD505-2E9C-101B-9397-08002B2CF9AE}" pid="12" name="MSIP_Label_436fffe2-e74d-4f21-833f-6f054a10cb50_Name">
    <vt:lpwstr>436fffe2-e74d-4f21-833f-6f054a10cb50</vt:lpwstr>
  </property>
  <property fmtid="{D5CDD505-2E9C-101B-9397-08002B2CF9AE}" pid="13" name="MSIP_Label_436fffe2-e74d-4f21-833f-6f054a10cb50_SiteId">
    <vt:lpwstr>a4dd5294-24e4-4102-8420-cb86d0baae1e</vt:lpwstr>
  </property>
  <property fmtid="{D5CDD505-2E9C-101B-9397-08002B2CF9AE}" pid="14" name="MSIP_Label_436fffe2-e74d-4f21-833f-6f054a10cb50_ActionId">
    <vt:lpwstr>a3c98c2a-b2ca-4a34-aec4-60f5fe393cbb</vt:lpwstr>
  </property>
  <property fmtid="{D5CDD505-2E9C-101B-9397-08002B2CF9AE}" pid="15" name="MSIP_Label_436fffe2-e74d-4f21-833f-6f054a10cb50_ContentBits">
    <vt:lpwstr>0</vt:lpwstr>
  </property>
  <property fmtid="{D5CDD505-2E9C-101B-9397-08002B2CF9AE}" pid="16" name="ContentTypeId">
    <vt:lpwstr>0x01010072D4258CA3517149908D3B60E55ECCDC</vt:lpwstr>
  </property>
</Properties>
</file>