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revisionInfo.xml" ContentType="application/vnd.ms-powerpoint.revisioninfo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965E535-4931-4360-B3BD-FB271F951022}" v="53" dt="2022-11-08T01:48:49.57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876" y="90"/>
      </p:cViewPr>
      <p:guideLst>
        <p:guide orient="horz" pos="3120"/>
        <p:guide pos="1094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33" y="1887724"/>
            <a:ext cx="5760000" cy="6001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2154238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　　　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80645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医　療　機　関　連　絡　票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2154238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0" name="Rectangle 108">
            <a:extLst>
              <a:ext uri="{FF2B5EF4-FFF2-40B4-BE49-F238E27FC236}">
                <a16:creationId xmlns:a16="http://schemas.microsoft.com/office/drawing/2014/main" id="{C5DD1F39-0A84-4B51-A8C7-3D2C7EE38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152400"/>
            <a:ext cx="6858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609600"/>
            <a:ext cx="6858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―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バーコード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C0A8C370-3267-427F-A04B-BC2A4ECA21AB}"/>
              </a:ext>
            </a:extLst>
          </p:cNvPr>
          <p:cNvSpPr/>
          <p:nvPr/>
        </p:nvSpPr>
        <p:spPr>
          <a:xfrm>
            <a:off x="5796933" y="669696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469DD116-47D2-4E0C-A04E-11CF3168F43F}"/>
              </a:ext>
            </a:extLst>
          </p:cNvPr>
          <p:cNvSpPr/>
          <p:nvPr/>
        </p:nvSpPr>
        <p:spPr>
          <a:xfrm>
            <a:off x="5669633" y="838599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34530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17640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12C08C4C-D1C2-44E7-B1CC-9E794B1B78DC}"/>
              </a:ext>
            </a:extLst>
          </p:cNvPr>
          <p:cNvSpPr/>
          <p:nvPr/>
        </p:nvSpPr>
        <p:spPr>
          <a:xfrm>
            <a:off x="5837794" y="1146506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413F5F-B736-461A-BCC8-C61A95952DF8}"/>
              </a:ext>
            </a:extLst>
          </p:cNvPr>
          <p:cNvSpPr txBox="1"/>
          <p:nvPr/>
        </p:nvSpPr>
        <p:spPr>
          <a:xfrm>
            <a:off x="567156" y="2923955"/>
            <a:ext cx="576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以下の者について、下記のとおり決定しましたのでお知らせします。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DC8F24B1-FFBC-4A61-B3FB-527BE5218490}"/>
              </a:ext>
            </a:extLst>
          </p:cNvPr>
          <p:cNvGrpSpPr/>
          <p:nvPr/>
        </p:nvGrpSpPr>
        <p:grpSpPr>
          <a:xfrm>
            <a:off x="4935057" y="8728947"/>
            <a:ext cx="1469152" cy="1014714"/>
            <a:chOff x="4410455" y="8217841"/>
            <a:chExt cx="1469152" cy="1014714"/>
          </a:xfrm>
        </p:grpSpPr>
        <p:sp>
          <p:nvSpPr>
            <p:cNvPr id="22" name="テキスト ボックス 21">
              <a:extLst>
                <a:ext uri="{FF2B5EF4-FFF2-40B4-BE49-F238E27FC236}">
                  <a16:creationId xmlns:a16="http://schemas.microsoft.com/office/drawing/2014/main" id="{BF39143F-D4DD-485A-9D66-D1E821E12219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11D8FAFB-E57F-45AD-A974-287DD7C8186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57D1006D-47C1-4070-90CC-394F32156FC1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59BDE7F3-60C7-462C-8D75-7B2A72DFD667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87A8C417-AA8C-45BC-8928-7D7F975DAFBD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7AF09973-F770-4E35-9A7F-F0DCA34EE69A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ADF9A845-84A5-4351-B3B9-4ED3EA5A994B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ADB6AC99-2B98-476C-83DC-2CA84EA4FD4B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6A5C320B-4786-4A65-8E7C-334BA48B8A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5885375"/>
              </p:ext>
            </p:extLst>
          </p:nvPr>
        </p:nvGraphicFramePr>
        <p:xfrm>
          <a:off x="624048" y="3737736"/>
          <a:ext cx="5772591" cy="4563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04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520700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1942841">
                  <a:extLst>
                    <a:ext uri="{9D8B030D-6E8A-4147-A177-3AD203B41FA5}">
                      <a16:colId xmlns:a16="http://schemas.microsoft.com/office/drawing/2014/main" val="2116585784"/>
                    </a:ext>
                  </a:extLst>
                </a:gridCol>
                <a:gridCol w="116840">
                  <a:extLst>
                    <a:ext uri="{9D8B030D-6E8A-4147-A177-3AD203B41FA5}">
                      <a16:colId xmlns:a16="http://schemas.microsoft.com/office/drawing/2014/main" val="940540887"/>
                    </a:ext>
                  </a:extLst>
                </a:gridCol>
                <a:gridCol w="655123">
                  <a:extLst>
                    <a:ext uri="{9D8B030D-6E8A-4147-A177-3AD203B41FA5}">
                      <a16:colId xmlns:a16="http://schemas.microsoft.com/office/drawing/2014/main" val="2418809522"/>
                    </a:ext>
                  </a:extLst>
                </a:gridCol>
                <a:gridCol w="1256632">
                  <a:extLst>
                    <a:ext uri="{9D8B030D-6E8A-4147-A177-3AD203B41FA5}">
                      <a16:colId xmlns:a16="http://schemas.microsoft.com/office/drawing/2014/main" val="2521930823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該当者氏名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36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決定事項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54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決定年月日</a:t>
                      </a:r>
                      <a:endParaRPr kumimoji="1" lang="en-US" altLang="ja-JP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540000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決定の理由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29370940"/>
                  </a:ext>
                </a:extLst>
              </a:tr>
              <a:tr h="228600">
                <a:tc rowSpan="5"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92302804"/>
                  </a:ext>
                </a:extLst>
              </a:tr>
              <a:tr h="2286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7750756"/>
                  </a:ext>
                </a:extLst>
              </a:tr>
              <a:tr h="2286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6695959"/>
                  </a:ext>
                </a:extLst>
              </a:tr>
              <a:tr h="228600">
                <a:tc gridSpan="2" vMerge="1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64571968"/>
                  </a:ext>
                </a:extLst>
              </a:tr>
              <a:tr h="228600">
                <a:tc gridSpan="2" vMerge="1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1536670"/>
                  </a:ext>
                </a:extLst>
              </a:tr>
              <a:tr h="90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82221558"/>
                  </a:ext>
                </a:extLst>
              </a:tr>
            </a:tbl>
          </a:graphicData>
        </a:graphic>
      </p:graphicFrame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1C12C5D9-EA80-4231-9602-F7346A122721}"/>
              </a:ext>
            </a:extLst>
          </p:cNvPr>
          <p:cNvSpPr/>
          <p:nvPr/>
        </p:nvSpPr>
        <p:spPr>
          <a:xfrm>
            <a:off x="2099155" y="4225136"/>
            <a:ext cx="53202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8D5B8F94-BAEE-4E21-904A-6DFF5F256267}"/>
              </a:ext>
            </a:extLst>
          </p:cNvPr>
          <p:cNvSpPr/>
          <p:nvPr/>
        </p:nvSpPr>
        <p:spPr>
          <a:xfrm>
            <a:off x="5331900" y="4221619"/>
            <a:ext cx="29302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8CD274C5-869F-4092-9866-6BC1F314229C}"/>
              </a:ext>
            </a:extLst>
          </p:cNvPr>
          <p:cNvSpPr/>
          <p:nvPr/>
        </p:nvSpPr>
        <p:spPr>
          <a:xfrm>
            <a:off x="2099155" y="4578364"/>
            <a:ext cx="32167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B47B8D0-A5CE-4620-8F53-072DE0CB82F1}"/>
              </a:ext>
            </a:extLst>
          </p:cNvPr>
          <p:cNvSpPr/>
          <p:nvPr/>
        </p:nvSpPr>
        <p:spPr>
          <a:xfrm>
            <a:off x="2542390" y="4935846"/>
            <a:ext cx="53202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決定事項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1AA77E4F-53F4-4107-9FFB-E800EB4F530E}"/>
              </a:ext>
            </a:extLst>
          </p:cNvPr>
          <p:cNvSpPr/>
          <p:nvPr/>
        </p:nvSpPr>
        <p:spPr>
          <a:xfrm>
            <a:off x="2542390" y="5276226"/>
            <a:ext cx="638960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決定年月日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6A15A7E6-1BF4-4938-8536-8C4395B6B568}"/>
              </a:ext>
            </a:extLst>
          </p:cNvPr>
          <p:cNvSpPr/>
          <p:nvPr/>
        </p:nvSpPr>
        <p:spPr>
          <a:xfrm>
            <a:off x="2914567" y="6302143"/>
            <a:ext cx="964407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本人支払額発生月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BE3B9A01-CED6-4506-9D4C-B7FE627B1A54}"/>
              </a:ext>
            </a:extLst>
          </p:cNvPr>
          <p:cNvSpPr/>
          <p:nvPr/>
        </p:nvSpPr>
        <p:spPr>
          <a:xfrm>
            <a:off x="5209864" y="6302143"/>
            <a:ext cx="31916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金額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C309D037-884C-46A5-BEFA-F92FB256909B}"/>
              </a:ext>
            </a:extLst>
          </p:cNvPr>
          <p:cNvSpPr/>
          <p:nvPr/>
        </p:nvSpPr>
        <p:spPr>
          <a:xfrm>
            <a:off x="2542390" y="5486278"/>
            <a:ext cx="638960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停止期間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38D5BBF5-1064-4797-A788-11135DE2DB79}"/>
              </a:ext>
            </a:extLst>
          </p:cNvPr>
          <p:cNvSpPr/>
          <p:nvPr/>
        </p:nvSpPr>
        <p:spPr>
          <a:xfrm>
            <a:off x="2525861" y="7493598"/>
            <a:ext cx="31916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FF22D85E-F9D8-4C12-A904-359BB84ADA06}"/>
              </a:ext>
            </a:extLst>
          </p:cNvPr>
          <p:cNvSpPr/>
          <p:nvPr/>
        </p:nvSpPr>
        <p:spPr>
          <a:xfrm>
            <a:off x="2098075" y="3946736"/>
            <a:ext cx="61606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67F443E1-735E-4D0C-8905-3B27EA8B94AF}"/>
              </a:ext>
            </a:extLst>
          </p:cNvPr>
          <p:cNvSpPr/>
          <p:nvPr/>
        </p:nvSpPr>
        <p:spPr>
          <a:xfrm>
            <a:off x="2098075" y="3759155"/>
            <a:ext cx="61606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F2D762F5-7CDC-496C-AE62-C2A693C90396}"/>
              </a:ext>
            </a:extLst>
          </p:cNvPr>
          <p:cNvSpPr/>
          <p:nvPr/>
        </p:nvSpPr>
        <p:spPr>
          <a:xfrm>
            <a:off x="2542389" y="5936342"/>
            <a:ext cx="6389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決定の理由</a:t>
            </a:r>
          </a:p>
        </p:txBody>
      </p:sp>
    </p:spTree>
    <p:extLst>
      <p:ext uri="{BB962C8B-B14F-4D97-AF65-F5344CB8AC3E}">
        <p14:creationId xmlns:p14="http://schemas.microsoft.com/office/powerpoint/2010/main" val="9833975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481B8FD9-9B34-48E5-A172-C7D6B8BCF2B0}"/>
</file>

<file path=customXml/itemProps2.xml><?xml version="1.0" encoding="utf-8"?>
<ds:datastoreItem xmlns:ds="http://schemas.openxmlformats.org/officeDocument/2006/customXml" ds:itemID="{8FDA5A32-4973-410F-8856-F497AECC37E8}"/>
</file>

<file path=customXml/itemProps3.xml><?xml version="1.0" encoding="utf-8"?>
<ds:datastoreItem xmlns:ds="http://schemas.openxmlformats.org/officeDocument/2006/customXml" ds:itemID="{B37E6F7C-740E-4BB1-A2C3-D0997A255C18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473</TotalTime>
  <Words>112</Words>
  <PresentationFormat>A4 210 x 297 mm</PresentationFormat>
  <Paragraphs>58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2023-03-13T03:49:50Z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